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Proxima Nova"/>
      <p:regular r:id="rId43"/>
      <p:bold r:id="rId44"/>
      <p:italic r:id="rId45"/>
      <p:boldItalic r:id="rId46"/>
    </p:embeddedFont>
    <p:embeddedFont>
      <p:font typeface="Roboto"/>
      <p:regular r:id="rId47"/>
      <p:bold r:id="rId48"/>
      <p:italic r:id="rId49"/>
      <p:boldItalic r:id="rId50"/>
    </p:embeddedFont>
    <p:embeddedFont>
      <p:font typeface="Overpass Black"/>
      <p:bold r:id="rId51"/>
      <p:boldItalic r:id="rId52"/>
    </p:embeddedFont>
    <p:embeddedFont>
      <p:font typeface="Fira Sans Extra Condensed Medium"/>
      <p:regular r:id="rId53"/>
      <p:bold r:id="rId54"/>
      <p:italic r:id="rId55"/>
      <p:boldItalic r:id="rId56"/>
    </p:embeddedFont>
    <p:embeddedFont>
      <p:font typeface="Open Sans SemiBold"/>
      <p:regular r:id="rId57"/>
      <p:bold r:id="rId58"/>
      <p:italic r:id="rId59"/>
      <p:boldItalic r:id="rId60"/>
    </p:embeddedFont>
    <p:embeddedFont>
      <p:font typeface="Josefin Sans"/>
      <p:regular r:id="rId61"/>
      <p:bold r:id="rId62"/>
      <p:italic r:id="rId63"/>
      <p:boldItalic r:id="rId64"/>
    </p:embeddedFont>
    <p:embeddedFont>
      <p:font typeface="Proxima Nova Semibold"/>
      <p:regular r:id="rId65"/>
      <p:bold r:id="rId66"/>
      <p:boldItalic r:id="rId67"/>
    </p:embeddedFont>
    <p:embeddedFont>
      <p:font typeface="Open Sans"/>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ProximaNova-bold.fntdata"/><Relationship Id="rId43" Type="http://schemas.openxmlformats.org/officeDocument/2006/relationships/font" Target="fonts/ProximaNova-regular.fntdata"/><Relationship Id="rId46" Type="http://schemas.openxmlformats.org/officeDocument/2006/relationships/font" Target="fonts/ProximaNova-boldItalic.fntdata"/><Relationship Id="rId45" Type="http://schemas.openxmlformats.org/officeDocument/2006/relationships/font" Target="fonts/ProximaNova-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OpenSans-boldItalic.fntdata"/><Relationship Id="rId70" Type="http://schemas.openxmlformats.org/officeDocument/2006/relationships/font" Target="fonts/OpenSans-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JosefinSans-bold.fntdata"/><Relationship Id="rId61" Type="http://schemas.openxmlformats.org/officeDocument/2006/relationships/font" Target="fonts/JosefinSans-regular.fntdata"/><Relationship Id="rId20" Type="http://schemas.openxmlformats.org/officeDocument/2006/relationships/slide" Target="slides/slide14.xml"/><Relationship Id="rId64" Type="http://schemas.openxmlformats.org/officeDocument/2006/relationships/font" Target="fonts/JosefinSans-boldItalic.fntdata"/><Relationship Id="rId63" Type="http://schemas.openxmlformats.org/officeDocument/2006/relationships/font" Target="fonts/JosefinSans-italic.fntdata"/><Relationship Id="rId22" Type="http://schemas.openxmlformats.org/officeDocument/2006/relationships/slide" Target="slides/slide16.xml"/><Relationship Id="rId66" Type="http://schemas.openxmlformats.org/officeDocument/2006/relationships/font" Target="fonts/ProximaNovaSemibold-bold.fntdata"/><Relationship Id="rId21" Type="http://schemas.openxmlformats.org/officeDocument/2006/relationships/slide" Target="slides/slide15.xml"/><Relationship Id="rId65" Type="http://schemas.openxmlformats.org/officeDocument/2006/relationships/font" Target="fonts/ProximaNovaSemibold-regular.fntdata"/><Relationship Id="rId24" Type="http://schemas.openxmlformats.org/officeDocument/2006/relationships/slide" Target="slides/slide18.xml"/><Relationship Id="rId68" Type="http://schemas.openxmlformats.org/officeDocument/2006/relationships/font" Target="fonts/OpenSans-regular.fntdata"/><Relationship Id="rId23" Type="http://schemas.openxmlformats.org/officeDocument/2006/relationships/slide" Target="slides/slide17.xml"/><Relationship Id="rId67" Type="http://schemas.openxmlformats.org/officeDocument/2006/relationships/font" Target="fonts/ProximaNovaSemibold-boldItalic.fntdata"/><Relationship Id="rId60" Type="http://schemas.openxmlformats.org/officeDocument/2006/relationships/font" Target="fonts/OpenSansSemiBold-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penSans-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verpassBlack-bold.fntdata"/><Relationship Id="rId50" Type="http://schemas.openxmlformats.org/officeDocument/2006/relationships/font" Target="fonts/Roboto-boldItalic.fntdata"/><Relationship Id="rId53" Type="http://schemas.openxmlformats.org/officeDocument/2006/relationships/font" Target="fonts/FiraSansExtraCondensedMedium-regular.fntdata"/><Relationship Id="rId52" Type="http://schemas.openxmlformats.org/officeDocument/2006/relationships/font" Target="fonts/OverpassBlack-boldItalic.fntdata"/><Relationship Id="rId11" Type="http://schemas.openxmlformats.org/officeDocument/2006/relationships/slide" Target="slides/slide5.xml"/><Relationship Id="rId55" Type="http://schemas.openxmlformats.org/officeDocument/2006/relationships/font" Target="fonts/FiraSansExtraCondensedMedium-italic.fntdata"/><Relationship Id="rId10" Type="http://schemas.openxmlformats.org/officeDocument/2006/relationships/slide" Target="slides/slide4.xml"/><Relationship Id="rId54" Type="http://schemas.openxmlformats.org/officeDocument/2006/relationships/font" Target="fonts/FiraSansExtraCondensedMedium-bold.fntdata"/><Relationship Id="rId13" Type="http://schemas.openxmlformats.org/officeDocument/2006/relationships/slide" Target="slides/slide7.xml"/><Relationship Id="rId57" Type="http://schemas.openxmlformats.org/officeDocument/2006/relationships/font" Target="fonts/OpenSansSemiBold-regular.fntdata"/><Relationship Id="rId12" Type="http://schemas.openxmlformats.org/officeDocument/2006/relationships/slide" Target="slides/slide6.xml"/><Relationship Id="rId56" Type="http://schemas.openxmlformats.org/officeDocument/2006/relationships/font" Target="fonts/FiraSansExtraCondensedMedium-boldItalic.fntdata"/><Relationship Id="rId15" Type="http://schemas.openxmlformats.org/officeDocument/2006/relationships/slide" Target="slides/slide9.xml"/><Relationship Id="rId59" Type="http://schemas.openxmlformats.org/officeDocument/2006/relationships/font" Target="fonts/OpenSansSemiBold-italic.fntdata"/><Relationship Id="rId14" Type="http://schemas.openxmlformats.org/officeDocument/2006/relationships/slide" Target="slides/slide8.xml"/><Relationship Id="rId58" Type="http://schemas.openxmlformats.org/officeDocument/2006/relationships/font" Target="fonts/OpenSansSemiBol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2" name="Google Shape;212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0" name="Shape 2230"/>
        <p:cNvGrpSpPr/>
        <p:nvPr/>
      </p:nvGrpSpPr>
      <p:grpSpPr>
        <a:xfrm>
          <a:off x="0" y="0"/>
          <a:ext cx="0" cy="0"/>
          <a:chOff x="0" y="0"/>
          <a:chExt cx="0" cy="0"/>
        </a:xfrm>
      </p:grpSpPr>
      <p:sp>
        <p:nvSpPr>
          <p:cNvPr id="2231" name="Google Shape;223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107bc8e0b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107bc8e0b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1" name="Shape 2241"/>
        <p:cNvGrpSpPr/>
        <p:nvPr/>
      </p:nvGrpSpPr>
      <p:grpSpPr>
        <a:xfrm>
          <a:off x="0" y="0"/>
          <a:ext cx="0" cy="0"/>
          <a:chOff x="0" y="0"/>
          <a:chExt cx="0" cy="0"/>
        </a:xfrm>
      </p:grpSpPr>
      <p:sp>
        <p:nvSpPr>
          <p:cNvPr id="2242" name="Google Shape;224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5" name="Shape 2255"/>
        <p:cNvGrpSpPr/>
        <p:nvPr/>
      </p:nvGrpSpPr>
      <p:grpSpPr>
        <a:xfrm>
          <a:off x="0" y="0"/>
          <a:ext cx="0" cy="0"/>
          <a:chOff x="0" y="0"/>
          <a:chExt cx="0" cy="0"/>
        </a:xfrm>
      </p:grpSpPr>
      <p:sp>
        <p:nvSpPr>
          <p:cNvPr id="2256" name="Google Shape;225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8" name="Shape 2268"/>
        <p:cNvGrpSpPr/>
        <p:nvPr/>
      </p:nvGrpSpPr>
      <p:grpSpPr>
        <a:xfrm>
          <a:off x="0" y="0"/>
          <a:ext cx="0" cy="0"/>
          <a:chOff x="0" y="0"/>
          <a:chExt cx="0" cy="0"/>
        </a:xfrm>
      </p:grpSpPr>
      <p:sp>
        <p:nvSpPr>
          <p:cNvPr id="2269" name="Google Shape;226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1" name="Shape 2281"/>
        <p:cNvGrpSpPr/>
        <p:nvPr/>
      </p:nvGrpSpPr>
      <p:grpSpPr>
        <a:xfrm>
          <a:off x="0" y="0"/>
          <a:ext cx="0" cy="0"/>
          <a:chOff x="0" y="0"/>
          <a:chExt cx="0" cy="0"/>
        </a:xfrm>
      </p:grpSpPr>
      <p:sp>
        <p:nvSpPr>
          <p:cNvPr id="2282" name="Google Shape;228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2" name="Google Shape;213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2" name="Shape 2292"/>
        <p:cNvGrpSpPr/>
        <p:nvPr/>
      </p:nvGrpSpPr>
      <p:grpSpPr>
        <a:xfrm>
          <a:off x="0" y="0"/>
          <a:ext cx="0" cy="0"/>
          <a:chOff x="0" y="0"/>
          <a:chExt cx="0" cy="0"/>
        </a:xfrm>
      </p:grpSpPr>
      <p:sp>
        <p:nvSpPr>
          <p:cNvPr id="2293" name="Google Shape;229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4" name="Shape 2304"/>
        <p:cNvGrpSpPr/>
        <p:nvPr/>
      </p:nvGrpSpPr>
      <p:grpSpPr>
        <a:xfrm>
          <a:off x="0" y="0"/>
          <a:ext cx="0" cy="0"/>
          <a:chOff x="0" y="0"/>
          <a:chExt cx="0" cy="0"/>
        </a:xfrm>
      </p:grpSpPr>
      <p:sp>
        <p:nvSpPr>
          <p:cNvPr id="2305" name="Google Shape;2305;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6" name="Shape 2316"/>
        <p:cNvGrpSpPr/>
        <p:nvPr/>
      </p:nvGrpSpPr>
      <p:grpSpPr>
        <a:xfrm>
          <a:off x="0" y="0"/>
          <a:ext cx="0" cy="0"/>
          <a:chOff x="0" y="0"/>
          <a:chExt cx="0" cy="0"/>
        </a:xfrm>
      </p:grpSpPr>
      <p:sp>
        <p:nvSpPr>
          <p:cNvPr id="2317" name="Google Shape;2317;g108203a08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8" name="Google Shape;2318;g108203a08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2" name="Shape 2322"/>
        <p:cNvGrpSpPr/>
        <p:nvPr/>
      </p:nvGrpSpPr>
      <p:grpSpPr>
        <a:xfrm>
          <a:off x="0" y="0"/>
          <a:ext cx="0" cy="0"/>
          <a:chOff x="0" y="0"/>
          <a:chExt cx="0" cy="0"/>
        </a:xfrm>
      </p:grpSpPr>
      <p:sp>
        <p:nvSpPr>
          <p:cNvPr id="2323" name="Google Shape;2323;g108203a089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4" name="Google Shape;2324;g108203a089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7" name="Shape 2327"/>
        <p:cNvGrpSpPr/>
        <p:nvPr/>
      </p:nvGrpSpPr>
      <p:grpSpPr>
        <a:xfrm>
          <a:off x="0" y="0"/>
          <a:ext cx="0" cy="0"/>
          <a:chOff x="0" y="0"/>
          <a:chExt cx="0" cy="0"/>
        </a:xfrm>
      </p:grpSpPr>
      <p:sp>
        <p:nvSpPr>
          <p:cNvPr id="2328" name="Google Shape;2328;g108203a089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9" name="Google Shape;2329;g108203a089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3" name="Shape 2333"/>
        <p:cNvGrpSpPr/>
        <p:nvPr/>
      </p:nvGrpSpPr>
      <p:grpSpPr>
        <a:xfrm>
          <a:off x="0" y="0"/>
          <a:ext cx="0" cy="0"/>
          <a:chOff x="0" y="0"/>
          <a:chExt cx="0" cy="0"/>
        </a:xfrm>
      </p:grpSpPr>
      <p:sp>
        <p:nvSpPr>
          <p:cNvPr id="2334" name="Google Shape;2334;g108203a089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5" name="Google Shape;2335;g108203a089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9" name="Shape 2339"/>
        <p:cNvGrpSpPr/>
        <p:nvPr/>
      </p:nvGrpSpPr>
      <p:grpSpPr>
        <a:xfrm>
          <a:off x="0" y="0"/>
          <a:ext cx="0" cy="0"/>
          <a:chOff x="0" y="0"/>
          <a:chExt cx="0" cy="0"/>
        </a:xfrm>
      </p:grpSpPr>
      <p:sp>
        <p:nvSpPr>
          <p:cNvPr id="2340" name="Google Shape;2340;g108203a089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1" name="Google Shape;2341;g108203a089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5" name="Shape 2345"/>
        <p:cNvGrpSpPr/>
        <p:nvPr/>
      </p:nvGrpSpPr>
      <p:grpSpPr>
        <a:xfrm>
          <a:off x="0" y="0"/>
          <a:ext cx="0" cy="0"/>
          <a:chOff x="0" y="0"/>
          <a:chExt cx="0" cy="0"/>
        </a:xfrm>
      </p:grpSpPr>
      <p:sp>
        <p:nvSpPr>
          <p:cNvPr id="2346" name="Google Shape;2346;g108203a089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7" name="Google Shape;2347;g108203a089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8" name="Shape 2158"/>
        <p:cNvGrpSpPr/>
        <p:nvPr/>
      </p:nvGrpSpPr>
      <p:grpSpPr>
        <a:xfrm>
          <a:off x="0" y="0"/>
          <a:ext cx="0" cy="0"/>
          <a:chOff x="0" y="0"/>
          <a:chExt cx="0" cy="0"/>
        </a:xfrm>
      </p:grpSpPr>
      <p:sp>
        <p:nvSpPr>
          <p:cNvPr id="2159" name="Google Shape;215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0" name="Google Shape;216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g108203a089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108203a089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g108203a089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8" name="Google Shape;2358;g108203a089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1" name="Shape 2361"/>
        <p:cNvGrpSpPr/>
        <p:nvPr/>
      </p:nvGrpSpPr>
      <p:grpSpPr>
        <a:xfrm>
          <a:off x="0" y="0"/>
          <a:ext cx="0" cy="0"/>
          <a:chOff x="0" y="0"/>
          <a:chExt cx="0" cy="0"/>
        </a:xfrm>
      </p:grpSpPr>
      <p:sp>
        <p:nvSpPr>
          <p:cNvPr id="2362" name="Google Shape;2362;g108203a089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3" name="Google Shape;2363;g108203a089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7" name="Shape 2367"/>
        <p:cNvGrpSpPr/>
        <p:nvPr/>
      </p:nvGrpSpPr>
      <p:grpSpPr>
        <a:xfrm>
          <a:off x="0" y="0"/>
          <a:ext cx="0" cy="0"/>
          <a:chOff x="0" y="0"/>
          <a:chExt cx="0" cy="0"/>
        </a:xfrm>
      </p:grpSpPr>
      <p:sp>
        <p:nvSpPr>
          <p:cNvPr id="2368" name="Google Shape;2368;g108203a089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9" name="Google Shape;2369;g108203a089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3" name="Shape 2373"/>
        <p:cNvGrpSpPr/>
        <p:nvPr/>
      </p:nvGrpSpPr>
      <p:grpSpPr>
        <a:xfrm>
          <a:off x="0" y="0"/>
          <a:ext cx="0" cy="0"/>
          <a:chOff x="0" y="0"/>
          <a:chExt cx="0" cy="0"/>
        </a:xfrm>
      </p:grpSpPr>
      <p:sp>
        <p:nvSpPr>
          <p:cNvPr id="2374" name="Google Shape;2374;g108203a089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5" name="Google Shape;2375;g108203a089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9" name="Shape 2379"/>
        <p:cNvGrpSpPr/>
        <p:nvPr/>
      </p:nvGrpSpPr>
      <p:grpSpPr>
        <a:xfrm>
          <a:off x="0" y="0"/>
          <a:ext cx="0" cy="0"/>
          <a:chOff x="0" y="0"/>
          <a:chExt cx="0" cy="0"/>
        </a:xfrm>
      </p:grpSpPr>
      <p:sp>
        <p:nvSpPr>
          <p:cNvPr id="2380" name="Google Shape;238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1" name="Google Shape;238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8" name="Shape 2188"/>
        <p:cNvGrpSpPr/>
        <p:nvPr/>
      </p:nvGrpSpPr>
      <p:grpSpPr>
        <a:xfrm>
          <a:off x="0" y="0"/>
          <a:ext cx="0" cy="0"/>
          <a:chOff x="0" y="0"/>
          <a:chExt cx="0" cy="0"/>
        </a:xfrm>
      </p:grpSpPr>
      <p:sp>
        <p:nvSpPr>
          <p:cNvPr id="2189" name="Google Shape;218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4" name="Shape 2204"/>
        <p:cNvGrpSpPr/>
        <p:nvPr/>
      </p:nvGrpSpPr>
      <p:grpSpPr>
        <a:xfrm>
          <a:off x="0" y="0"/>
          <a:ext cx="0" cy="0"/>
          <a:chOff x="0" y="0"/>
          <a:chExt cx="0" cy="0"/>
        </a:xfrm>
      </p:grpSpPr>
      <p:sp>
        <p:nvSpPr>
          <p:cNvPr id="2205" name="Google Shape;220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13.png"/><Relationship Id="rId6"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0.pn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image" Target="../media/image9.png"/><Relationship Id="rId6" Type="http://schemas.openxmlformats.org/officeDocument/2006/relationships/image" Target="../media/image19.png"/><Relationship Id="rId7" Type="http://schemas.openxmlformats.org/officeDocument/2006/relationships/image" Target="../media/image3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8.png"/><Relationship Id="rId6"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0.png"/><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3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3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0.png"/><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7.png"/><Relationship Id="rId4" Type="http://schemas.openxmlformats.org/officeDocument/2006/relationships/image" Target="../media/image32.png"/><Relationship Id="rId5" Type="http://schemas.openxmlformats.org/officeDocument/2006/relationships/hyperlink" Target="https://slidesgo.com/" TargetMode="External"/><Relationship Id="rId6" Type="http://schemas.openxmlformats.org/officeDocument/2006/relationships/hyperlink" Target="https://www.flaticon.com/" TargetMode="External"/><Relationship Id="rId7" Type="http://schemas.openxmlformats.org/officeDocument/2006/relationships/hyperlink" Target="https://www.freepik.com/"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0.png"/><Relationship Id="rId4"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10.png"/><Relationship Id="rId6"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26500" y="1130675"/>
            <a:ext cx="62910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6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720000" y="3220225"/>
            <a:ext cx="7704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rotWithShape="1">
          <a:blip r:embed="rId2">
            <a:alphaModFix amt="66000"/>
          </a:blip>
          <a:srcRect b="0" l="0" r="0" t="0"/>
          <a:stretch/>
        </p:blipFill>
        <p:spPr>
          <a:xfrm flipH="1" rot="1326165">
            <a:off x="-1328945" y="-932567"/>
            <a:ext cx="3297389" cy="2276634"/>
          </a:xfrm>
          <a:prstGeom prst="rect">
            <a:avLst/>
          </a:prstGeom>
          <a:noFill/>
          <a:ln>
            <a:noFill/>
          </a:ln>
        </p:spPr>
      </p:pic>
      <p:pic>
        <p:nvPicPr>
          <p:cNvPr id="12" name="Google Shape;12;p2"/>
          <p:cNvPicPr preferRelativeResize="0"/>
          <p:nvPr/>
        </p:nvPicPr>
        <p:blipFill rotWithShape="1">
          <a:blip r:embed="rId3">
            <a:alphaModFix amt="64000"/>
          </a:blip>
          <a:srcRect b="0" l="0" r="0" t="0"/>
          <a:stretch/>
        </p:blipFill>
        <p:spPr>
          <a:xfrm rot="2440329">
            <a:off x="6865875" y="-711275"/>
            <a:ext cx="3592175" cy="3021601"/>
          </a:xfrm>
          <a:prstGeom prst="rect">
            <a:avLst/>
          </a:prstGeom>
          <a:noFill/>
          <a:ln>
            <a:noFill/>
          </a:ln>
        </p:spPr>
      </p:pic>
      <p:pic>
        <p:nvPicPr>
          <p:cNvPr id="13" name="Google Shape;13;p2"/>
          <p:cNvPicPr preferRelativeResize="0"/>
          <p:nvPr/>
        </p:nvPicPr>
        <p:blipFill rotWithShape="1">
          <a:blip r:embed="rId4">
            <a:alphaModFix amt="67000"/>
          </a:blip>
          <a:srcRect b="0" l="0" r="0" t="0"/>
          <a:stretch/>
        </p:blipFill>
        <p:spPr>
          <a:xfrm flipH="1" rot="5400000">
            <a:off x="-1871711" y="-356575"/>
            <a:ext cx="2894875" cy="2593326"/>
          </a:xfrm>
          <a:prstGeom prst="rect">
            <a:avLst/>
          </a:prstGeom>
          <a:noFill/>
          <a:ln>
            <a:noFill/>
          </a:ln>
        </p:spPr>
      </p:pic>
      <p:pic>
        <p:nvPicPr>
          <p:cNvPr id="14" name="Google Shape;14;p2"/>
          <p:cNvPicPr preferRelativeResize="0"/>
          <p:nvPr/>
        </p:nvPicPr>
        <p:blipFill rotWithShape="1">
          <a:blip r:embed="rId5">
            <a:alphaModFix amt="66000"/>
          </a:blip>
          <a:srcRect b="0" l="0" r="0" t="0"/>
          <a:stretch/>
        </p:blipFill>
        <p:spPr>
          <a:xfrm flipH="1" rot="1326165">
            <a:off x="-889245" y="3430558"/>
            <a:ext cx="3297389" cy="2276634"/>
          </a:xfrm>
          <a:prstGeom prst="rect">
            <a:avLst/>
          </a:prstGeom>
          <a:noFill/>
          <a:ln>
            <a:noFill/>
          </a:ln>
        </p:spPr>
      </p:pic>
      <p:pic>
        <p:nvPicPr>
          <p:cNvPr id="15" name="Google Shape;15;p2"/>
          <p:cNvPicPr preferRelativeResize="0"/>
          <p:nvPr/>
        </p:nvPicPr>
        <p:blipFill rotWithShape="1">
          <a:blip r:embed="rId6">
            <a:alphaModFix amt="82000"/>
          </a:blip>
          <a:srcRect b="0" l="0" r="0" t="0"/>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2"/>
          <p:cNvSpPr/>
          <p:nvPr/>
        </p:nvSpPr>
        <p:spPr>
          <a:xfrm rot="10800000">
            <a:off x="4793599" y="4568874"/>
            <a:ext cx="2265082" cy="21658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_1_1_1">
    <p:spTree>
      <p:nvGrpSpPr>
        <p:cNvPr id="639" name="Shape 639"/>
        <p:cNvGrpSpPr/>
        <p:nvPr/>
      </p:nvGrpSpPr>
      <p:grpSpPr>
        <a:xfrm>
          <a:off x="0" y="0"/>
          <a:ext cx="0" cy="0"/>
          <a:chOff x="0" y="0"/>
          <a:chExt cx="0" cy="0"/>
        </a:xfrm>
      </p:grpSpPr>
      <p:pic>
        <p:nvPicPr>
          <p:cNvPr id="640" name="Google Shape;640;p11"/>
          <p:cNvPicPr preferRelativeResize="0"/>
          <p:nvPr/>
        </p:nvPicPr>
        <p:blipFill rotWithShape="1">
          <a:blip r:embed="rId2">
            <a:alphaModFix amt="64000"/>
          </a:blip>
          <a:srcRect b="0" l="0" r="0" t="0"/>
          <a:stretch/>
        </p:blipFill>
        <p:spPr>
          <a:xfrm rot="5400000">
            <a:off x="6963311" y="-630813"/>
            <a:ext cx="3592176" cy="3021600"/>
          </a:xfrm>
          <a:prstGeom prst="rect">
            <a:avLst/>
          </a:prstGeom>
          <a:noFill/>
          <a:ln>
            <a:noFill/>
          </a:ln>
        </p:spPr>
      </p:pic>
      <p:pic>
        <p:nvPicPr>
          <p:cNvPr id="641" name="Google Shape;641;p11"/>
          <p:cNvPicPr preferRelativeResize="0"/>
          <p:nvPr/>
        </p:nvPicPr>
        <p:blipFill rotWithShape="1">
          <a:blip r:embed="rId3">
            <a:alphaModFix amt="66000"/>
          </a:blip>
          <a:srcRect b="0" l="0" r="0" t="0"/>
          <a:stretch/>
        </p:blipFill>
        <p:spPr>
          <a:xfrm flipH="1" rot="1326165">
            <a:off x="-191445" y="4128883"/>
            <a:ext cx="3297389" cy="2276634"/>
          </a:xfrm>
          <a:prstGeom prst="rect">
            <a:avLst/>
          </a:prstGeom>
          <a:noFill/>
          <a:ln>
            <a:noFill/>
          </a:ln>
        </p:spPr>
      </p:pic>
      <p:grpSp>
        <p:nvGrpSpPr>
          <p:cNvPr id="642" name="Google Shape;642;p11"/>
          <p:cNvGrpSpPr/>
          <p:nvPr/>
        </p:nvGrpSpPr>
        <p:grpSpPr>
          <a:xfrm rot="-2700000">
            <a:off x="8026513" y="-183341"/>
            <a:ext cx="1344349" cy="1995327"/>
            <a:chOff x="272875" y="1527563"/>
            <a:chExt cx="255950" cy="455000"/>
          </a:xfrm>
        </p:grpSpPr>
        <p:sp>
          <p:nvSpPr>
            <p:cNvPr id="643" name="Google Shape;643;p1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8" name="Google Shape;678;p11"/>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9" name="Google Shape;679;p11"/>
          <p:cNvPicPr preferRelativeResize="0"/>
          <p:nvPr/>
        </p:nvPicPr>
        <p:blipFill rotWithShape="1">
          <a:blip r:embed="rId4">
            <a:alphaModFix amt="74000"/>
          </a:blip>
          <a:srcRect b="0" l="0" r="0" t="0"/>
          <a:stretch/>
        </p:blipFill>
        <p:spPr>
          <a:xfrm rot="7675040">
            <a:off x="2669916" y="-1516164"/>
            <a:ext cx="2894877" cy="2593327"/>
          </a:xfrm>
          <a:prstGeom prst="rect">
            <a:avLst/>
          </a:prstGeom>
          <a:noFill/>
          <a:ln>
            <a:noFill/>
          </a:ln>
        </p:spPr>
      </p:pic>
      <p:pic>
        <p:nvPicPr>
          <p:cNvPr id="680" name="Google Shape;680;p11"/>
          <p:cNvPicPr preferRelativeResize="0"/>
          <p:nvPr/>
        </p:nvPicPr>
        <p:blipFill rotWithShape="1">
          <a:blip r:embed="rId5">
            <a:alphaModFix amt="74000"/>
          </a:blip>
          <a:srcRect b="0" l="0" r="0" t="0"/>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681" name="Shape 681"/>
        <p:cNvGrpSpPr/>
        <p:nvPr/>
      </p:nvGrpSpPr>
      <p:grpSpPr>
        <a:xfrm>
          <a:off x="0" y="0"/>
          <a:ext cx="0" cy="0"/>
          <a:chOff x="0" y="0"/>
          <a:chExt cx="0" cy="0"/>
        </a:xfrm>
      </p:grpSpPr>
      <p:pic>
        <p:nvPicPr>
          <p:cNvPr id="682" name="Google Shape;682;p12"/>
          <p:cNvPicPr preferRelativeResize="0"/>
          <p:nvPr/>
        </p:nvPicPr>
        <p:blipFill rotWithShape="1">
          <a:blip r:embed="rId2">
            <a:alphaModFix amt="66000"/>
          </a:blip>
          <a:srcRect b="0" l="0" r="0" t="0"/>
          <a:stretch/>
        </p:blipFill>
        <p:spPr>
          <a:xfrm flipH="1" rot="5399990">
            <a:off x="7705516" y="-598319"/>
            <a:ext cx="3297389" cy="2276637"/>
          </a:xfrm>
          <a:prstGeom prst="rect">
            <a:avLst/>
          </a:prstGeom>
          <a:noFill/>
          <a:ln>
            <a:noFill/>
          </a:ln>
        </p:spPr>
      </p:pic>
      <p:grpSp>
        <p:nvGrpSpPr>
          <p:cNvPr id="683" name="Google Shape;683;p12"/>
          <p:cNvGrpSpPr/>
          <p:nvPr/>
        </p:nvGrpSpPr>
        <p:grpSpPr>
          <a:xfrm rot="-987768">
            <a:off x="7751817" y="-266278"/>
            <a:ext cx="1344359" cy="1995308"/>
            <a:chOff x="272875" y="1527563"/>
            <a:chExt cx="255950" cy="455000"/>
          </a:xfrm>
        </p:grpSpPr>
        <p:sp>
          <p:nvSpPr>
            <p:cNvPr id="684" name="Google Shape;684;p1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19" name="Google Shape;719;p12"/>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pic>
        <p:nvPicPr>
          <p:cNvPr id="720" name="Google Shape;720;p12"/>
          <p:cNvPicPr preferRelativeResize="0"/>
          <p:nvPr/>
        </p:nvPicPr>
        <p:blipFill rotWithShape="1">
          <a:blip r:embed="rId4">
            <a:alphaModFix amt="76000"/>
          </a:blip>
          <a:srcRect b="0" l="0" r="0" t="0"/>
          <a:stretch/>
        </p:blipFill>
        <p:spPr>
          <a:xfrm rot="363351">
            <a:off x="802621" y="4291783"/>
            <a:ext cx="7605804" cy="2832383"/>
          </a:xfrm>
          <a:prstGeom prst="rect">
            <a:avLst/>
          </a:prstGeom>
          <a:noFill/>
          <a:ln>
            <a:noFill/>
          </a:ln>
        </p:spPr>
      </p:pic>
      <p:sp>
        <p:nvSpPr>
          <p:cNvPr id="721" name="Google Shape;721;p12"/>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22" name="Shape 722"/>
        <p:cNvGrpSpPr/>
        <p:nvPr/>
      </p:nvGrpSpPr>
      <p:grpSpPr>
        <a:xfrm>
          <a:off x="0" y="0"/>
          <a:ext cx="0" cy="0"/>
          <a:chOff x="0" y="0"/>
          <a:chExt cx="0" cy="0"/>
        </a:xfrm>
      </p:grpSpPr>
      <p:pic>
        <p:nvPicPr>
          <p:cNvPr id="723" name="Google Shape;723;p13"/>
          <p:cNvPicPr preferRelativeResize="0"/>
          <p:nvPr/>
        </p:nvPicPr>
        <p:blipFill rotWithShape="1">
          <a:blip r:embed="rId2">
            <a:alphaModFix amt="74000"/>
          </a:blip>
          <a:srcRect b="0" l="0" r="0" t="0"/>
          <a:stretch/>
        </p:blipFill>
        <p:spPr>
          <a:xfrm flipH="1" rot="-10162003">
            <a:off x="301118" y="56641"/>
            <a:ext cx="2894871" cy="2593322"/>
          </a:xfrm>
          <a:prstGeom prst="rect">
            <a:avLst/>
          </a:prstGeom>
          <a:noFill/>
          <a:ln>
            <a:noFill/>
          </a:ln>
        </p:spPr>
      </p:pic>
      <p:pic>
        <p:nvPicPr>
          <p:cNvPr id="724" name="Google Shape;724;p13"/>
          <p:cNvPicPr preferRelativeResize="0"/>
          <p:nvPr/>
        </p:nvPicPr>
        <p:blipFill rotWithShape="1">
          <a:blip r:embed="rId3">
            <a:alphaModFix amt="33000"/>
          </a:blip>
          <a:srcRect b="0" l="0" r="0" t="0"/>
          <a:stretch/>
        </p:blipFill>
        <p:spPr>
          <a:xfrm flipH="1" rot="10800000">
            <a:off x="2309117" y="4"/>
            <a:ext cx="6114874" cy="5143500"/>
          </a:xfrm>
          <a:prstGeom prst="rect">
            <a:avLst/>
          </a:prstGeom>
          <a:noFill/>
          <a:ln>
            <a:noFill/>
          </a:ln>
        </p:spPr>
      </p:pic>
      <p:pic>
        <p:nvPicPr>
          <p:cNvPr id="725" name="Google Shape;725;p13"/>
          <p:cNvPicPr preferRelativeResize="0"/>
          <p:nvPr/>
        </p:nvPicPr>
        <p:blipFill rotWithShape="1">
          <a:blip r:embed="rId4">
            <a:alphaModFix amt="58000"/>
          </a:blip>
          <a:srcRect b="0" l="0" r="0" t="0"/>
          <a:stretch/>
        </p:blipFill>
        <p:spPr>
          <a:xfrm rot="-8962532">
            <a:off x="7553885" y="2352524"/>
            <a:ext cx="1462806" cy="3509154"/>
          </a:xfrm>
          <a:prstGeom prst="rect">
            <a:avLst/>
          </a:prstGeom>
          <a:noFill/>
          <a:ln>
            <a:noFill/>
          </a:ln>
        </p:spPr>
      </p:pic>
      <p:pic>
        <p:nvPicPr>
          <p:cNvPr id="726" name="Google Shape;726;p13"/>
          <p:cNvPicPr preferRelativeResize="0"/>
          <p:nvPr/>
        </p:nvPicPr>
        <p:blipFill rotWithShape="1">
          <a:blip r:embed="rId5">
            <a:alphaModFix amt="62000"/>
          </a:blip>
          <a:srcRect b="0" l="0" r="0" t="0"/>
          <a:stretch/>
        </p:blipFill>
        <p:spPr>
          <a:xfrm flipH="1" rot="-10162003">
            <a:off x="-1091107" y="-1133759"/>
            <a:ext cx="2894871" cy="2593322"/>
          </a:xfrm>
          <a:prstGeom prst="rect">
            <a:avLst/>
          </a:prstGeom>
          <a:noFill/>
          <a:ln>
            <a:noFill/>
          </a:ln>
        </p:spPr>
      </p:pic>
      <p:sp>
        <p:nvSpPr>
          <p:cNvPr id="727" name="Google Shape;727;p13"/>
          <p:cNvSpPr/>
          <p:nvPr/>
        </p:nvSpPr>
        <p:spPr>
          <a:xfrm rot="-6681487">
            <a:off x="8044372" y="2590906"/>
            <a:ext cx="2265023" cy="2165778"/>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8" name="Google Shape;728;p13"/>
          <p:cNvGrpSpPr/>
          <p:nvPr/>
        </p:nvGrpSpPr>
        <p:grpSpPr>
          <a:xfrm rot="8100046">
            <a:off x="-12030" y="3450660"/>
            <a:ext cx="1344367" cy="1995327"/>
            <a:chOff x="272875" y="1527563"/>
            <a:chExt cx="255950" cy="455000"/>
          </a:xfrm>
        </p:grpSpPr>
        <p:sp>
          <p:nvSpPr>
            <p:cNvPr id="729" name="Google Shape;729;p1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4" name="Google Shape;764;p13"/>
          <p:cNvGrpSpPr/>
          <p:nvPr/>
        </p:nvGrpSpPr>
        <p:grpSpPr>
          <a:xfrm rot="-987768">
            <a:off x="7751817" y="-266278"/>
            <a:ext cx="1344359" cy="1995308"/>
            <a:chOff x="272875" y="1527563"/>
            <a:chExt cx="255950" cy="455000"/>
          </a:xfrm>
        </p:grpSpPr>
        <p:sp>
          <p:nvSpPr>
            <p:cNvPr id="765" name="Google Shape;765;p1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00" name="Google Shape;800;p13"/>
          <p:cNvPicPr preferRelativeResize="0"/>
          <p:nvPr/>
        </p:nvPicPr>
        <p:blipFill rotWithShape="1">
          <a:blip r:embed="rId6">
            <a:alphaModFix amt="62000"/>
          </a:blip>
          <a:srcRect b="0" l="0" r="0" t="0"/>
          <a:stretch/>
        </p:blipFill>
        <p:spPr>
          <a:xfrm rot="5400000">
            <a:off x="1054424" y="-334421"/>
            <a:ext cx="4474637" cy="5143502"/>
          </a:xfrm>
          <a:prstGeom prst="rect">
            <a:avLst/>
          </a:prstGeom>
          <a:noFill/>
          <a:ln>
            <a:noFill/>
          </a:ln>
        </p:spPr>
      </p:pic>
      <p:sp>
        <p:nvSpPr>
          <p:cNvPr id="801" name="Google Shape;801;p13"/>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02" name="Google Shape;802;p13"/>
          <p:cNvSpPr/>
          <p:nvPr/>
        </p:nvSpPr>
        <p:spPr>
          <a:xfrm flipH="1" rot="231922">
            <a:off x="-1189243" y="-346558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3" name="Shape 803"/>
        <p:cNvGrpSpPr/>
        <p:nvPr/>
      </p:nvGrpSpPr>
      <p:grpSpPr>
        <a:xfrm>
          <a:off x="0" y="0"/>
          <a:ext cx="0" cy="0"/>
          <a:chOff x="0" y="0"/>
          <a:chExt cx="0" cy="0"/>
        </a:xfrm>
      </p:grpSpPr>
      <p:pic>
        <p:nvPicPr>
          <p:cNvPr id="804" name="Google Shape;804;p14"/>
          <p:cNvPicPr preferRelativeResize="0"/>
          <p:nvPr/>
        </p:nvPicPr>
        <p:blipFill rotWithShape="1">
          <a:blip r:embed="rId2">
            <a:alphaModFix amt="76000"/>
          </a:blip>
          <a:srcRect b="0" l="0" r="0" t="0"/>
          <a:stretch/>
        </p:blipFill>
        <p:spPr>
          <a:xfrm>
            <a:off x="345175" y="3258079"/>
            <a:ext cx="8158656" cy="3038275"/>
          </a:xfrm>
          <a:prstGeom prst="rect">
            <a:avLst/>
          </a:prstGeom>
          <a:noFill/>
          <a:ln>
            <a:noFill/>
          </a:ln>
        </p:spPr>
      </p:pic>
      <p:pic>
        <p:nvPicPr>
          <p:cNvPr id="805" name="Google Shape;805;p14"/>
          <p:cNvPicPr preferRelativeResize="0"/>
          <p:nvPr/>
        </p:nvPicPr>
        <p:blipFill rotWithShape="1">
          <a:blip r:embed="rId3">
            <a:alphaModFix amt="47000"/>
          </a:blip>
          <a:srcRect b="0" l="0" r="0" t="0"/>
          <a:stretch/>
        </p:blipFill>
        <p:spPr>
          <a:xfrm>
            <a:off x="1630988" y="143888"/>
            <a:ext cx="5882026" cy="4855727"/>
          </a:xfrm>
          <a:prstGeom prst="rect">
            <a:avLst/>
          </a:prstGeom>
          <a:noFill/>
          <a:ln>
            <a:noFill/>
          </a:ln>
        </p:spPr>
      </p:pic>
      <p:sp>
        <p:nvSpPr>
          <p:cNvPr id="806" name="Google Shape;806;p14"/>
          <p:cNvSpPr/>
          <p:nvPr/>
        </p:nvSpPr>
        <p:spPr>
          <a:xfrm>
            <a:off x="4379243" y="-2465274"/>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7" name="Google Shape;807;p14"/>
          <p:cNvGrpSpPr/>
          <p:nvPr/>
        </p:nvGrpSpPr>
        <p:grpSpPr>
          <a:xfrm rot="-2700000">
            <a:off x="473130" y="2695837"/>
            <a:ext cx="1344349" cy="2469678"/>
            <a:chOff x="272875" y="1419395"/>
            <a:chExt cx="255950" cy="563168"/>
          </a:xfrm>
        </p:grpSpPr>
        <p:sp>
          <p:nvSpPr>
            <p:cNvPr id="808" name="Google Shape;808;p1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1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1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4"/>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4"/>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4"/>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3" name="Google Shape;843;p14"/>
          <p:cNvGrpSpPr/>
          <p:nvPr/>
        </p:nvGrpSpPr>
        <p:grpSpPr>
          <a:xfrm rot="-2700000">
            <a:off x="8026513" y="-183341"/>
            <a:ext cx="1344349" cy="1995327"/>
            <a:chOff x="272875" y="1527563"/>
            <a:chExt cx="255950" cy="455000"/>
          </a:xfrm>
        </p:grpSpPr>
        <p:sp>
          <p:nvSpPr>
            <p:cNvPr id="844" name="Google Shape;844;p1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1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1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1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1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1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1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1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1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1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1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1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9" name="Google Shape;879;p14"/>
          <p:cNvSpPr txBox="1"/>
          <p:nvPr>
            <p:ph idx="1" type="subTitle"/>
          </p:nvPr>
        </p:nvSpPr>
        <p:spPr>
          <a:xfrm>
            <a:off x="2646000" y="3114137"/>
            <a:ext cx="3852000" cy="86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880" name="Google Shape;880;p14"/>
          <p:cNvSpPr txBox="1"/>
          <p:nvPr>
            <p:ph type="ctrTitle"/>
          </p:nvPr>
        </p:nvSpPr>
        <p:spPr>
          <a:xfrm>
            <a:off x="2646000" y="2594236"/>
            <a:ext cx="3852000" cy="79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solidFill>
                  <a:srgbClr val="1C4587"/>
                </a:solidFill>
              </a:defRPr>
            </a:lvl1pPr>
            <a:lvl2pPr lvl="1" algn="ctr">
              <a:lnSpc>
                <a:spcPct val="100000"/>
              </a:lnSpc>
              <a:spcBef>
                <a:spcPts val="0"/>
              </a:spcBef>
              <a:spcAft>
                <a:spcPts val="0"/>
              </a:spcAft>
              <a:buClr>
                <a:srgbClr val="3C78D8"/>
              </a:buClr>
              <a:buSzPts val="800"/>
              <a:buNone/>
              <a:defRPr sz="800">
                <a:solidFill>
                  <a:srgbClr val="3C78D8"/>
                </a:solidFill>
              </a:defRPr>
            </a:lvl2pPr>
            <a:lvl3pPr lvl="2" algn="ctr">
              <a:lnSpc>
                <a:spcPct val="100000"/>
              </a:lnSpc>
              <a:spcBef>
                <a:spcPts val="0"/>
              </a:spcBef>
              <a:spcAft>
                <a:spcPts val="0"/>
              </a:spcAft>
              <a:buClr>
                <a:srgbClr val="3C78D8"/>
              </a:buClr>
              <a:buSzPts val="800"/>
              <a:buNone/>
              <a:defRPr sz="800">
                <a:solidFill>
                  <a:srgbClr val="3C78D8"/>
                </a:solidFill>
              </a:defRPr>
            </a:lvl3pPr>
            <a:lvl4pPr lvl="3" algn="ctr">
              <a:lnSpc>
                <a:spcPct val="100000"/>
              </a:lnSpc>
              <a:spcBef>
                <a:spcPts val="0"/>
              </a:spcBef>
              <a:spcAft>
                <a:spcPts val="0"/>
              </a:spcAft>
              <a:buClr>
                <a:srgbClr val="3C78D8"/>
              </a:buClr>
              <a:buSzPts val="800"/>
              <a:buNone/>
              <a:defRPr sz="800">
                <a:solidFill>
                  <a:srgbClr val="3C78D8"/>
                </a:solidFill>
              </a:defRPr>
            </a:lvl4pPr>
            <a:lvl5pPr lvl="4" algn="ctr">
              <a:lnSpc>
                <a:spcPct val="100000"/>
              </a:lnSpc>
              <a:spcBef>
                <a:spcPts val="0"/>
              </a:spcBef>
              <a:spcAft>
                <a:spcPts val="0"/>
              </a:spcAft>
              <a:buClr>
                <a:srgbClr val="3C78D8"/>
              </a:buClr>
              <a:buSzPts val="800"/>
              <a:buNone/>
              <a:defRPr sz="800">
                <a:solidFill>
                  <a:srgbClr val="3C78D8"/>
                </a:solidFill>
              </a:defRPr>
            </a:lvl5pPr>
            <a:lvl6pPr lvl="5" algn="ctr">
              <a:lnSpc>
                <a:spcPct val="100000"/>
              </a:lnSpc>
              <a:spcBef>
                <a:spcPts val="0"/>
              </a:spcBef>
              <a:spcAft>
                <a:spcPts val="0"/>
              </a:spcAft>
              <a:buClr>
                <a:srgbClr val="3C78D8"/>
              </a:buClr>
              <a:buSzPts val="800"/>
              <a:buNone/>
              <a:defRPr sz="800">
                <a:solidFill>
                  <a:srgbClr val="3C78D8"/>
                </a:solidFill>
              </a:defRPr>
            </a:lvl6pPr>
            <a:lvl7pPr lvl="6" algn="ctr">
              <a:lnSpc>
                <a:spcPct val="100000"/>
              </a:lnSpc>
              <a:spcBef>
                <a:spcPts val="0"/>
              </a:spcBef>
              <a:spcAft>
                <a:spcPts val="0"/>
              </a:spcAft>
              <a:buClr>
                <a:srgbClr val="3C78D8"/>
              </a:buClr>
              <a:buSzPts val="800"/>
              <a:buNone/>
              <a:defRPr sz="800">
                <a:solidFill>
                  <a:srgbClr val="3C78D8"/>
                </a:solidFill>
              </a:defRPr>
            </a:lvl7pPr>
            <a:lvl8pPr lvl="7" algn="ctr">
              <a:lnSpc>
                <a:spcPct val="100000"/>
              </a:lnSpc>
              <a:spcBef>
                <a:spcPts val="0"/>
              </a:spcBef>
              <a:spcAft>
                <a:spcPts val="0"/>
              </a:spcAft>
              <a:buClr>
                <a:srgbClr val="3C78D8"/>
              </a:buClr>
              <a:buSzPts val="800"/>
              <a:buNone/>
              <a:defRPr sz="800">
                <a:solidFill>
                  <a:srgbClr val="3C78D8"/>
                </a:solidFill>
              </a:defRPr>
            </a:lvl8pPr>
            <a:lvl9pPr lvl="8" algn="ctr">
              <a:lnSpc>
                <a:spcPct val="100000"/>
              </a:lnSpc>
              <a:spcBef>
                <a:spcPts val="0"/>
              </a:spcBef>
              <a:spcAft>
                <a:spcPts val="0"/>
              </a:spcAft>
              <a:buClr>
                <a:srgbClr val="3C78D8"/>
              </a:buClr>
              <a:buSzPts val="800"/>
              <a:buNone/>
              <a:defRPr sz="800">
                <a:solidFill>
                  <a:srgbClr val="3C78D8"/>
                </a:solidFill>
              </a:defRPr>
            </a:lvl9pPr>
          </a:lstStyle>
          <a:p/>
        </p:txBody>
      </p:sp>
      <p:sp>
        <p:nvSpPr>
          <p:cNvPr id="881" name="Google Shape;881;p14"/>
          <p:cNvSpPr txBox="1"/>
          <p:nvPr>
            <p:ph idx="2" type="title"/>
          </p:nvPr>
        </p:nvSpPr>
        <p:spPr>
          <a:xfrm>
            <a:off x="2646000" y="894175"/>
            <a:ext cx="3852000" cy="203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15000">
                <a:solidFill>
                  <a:srgbClr val="1C4587"/>
                </a:solidFill>
              </a:defRPr>
            </a:lvl1pPr>
            <a:lvl2pPr lvl="1"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82" name="Shape 882"/>
        <p:cNvGrpSpPr/>
        <p:nvPr/>
      </p:nvGrpSpPr>
      <p:grpSpPr>
        <a:xfrm>
          <a:off x="0" y="0"/>
          <a:ext cx="0" cy="0"/>
          <a:chOff x="0" y="0"/>
          <a:chExt cx="0" cy="0"/>
        </a:xfrm>
      </p:grpSpPr>
      <p:sp>
        <p:nvSpPr>
          <p:cNvPr id="883" name="Google Shape;883;p15"/>
          <p:cNvSpPr txBox="1"/>
          <p:nvPr>
            <p:ph idx="1" type="subTitle"/>
          </p:nvPr>
        </p:nvSpPr>
        <p:spPr>
          <a:xfrm flipH="1">
            <a:off x="5047900" y="2607067"/>
            <a:ext cx="3367800" cy="1063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884" name="Google Shape;884;p15"/>
          <p:cNvSpPr txBox="1"/>
          <p:nvPr>
            <p:ph type="ctrTitle"/>
          </p:nvPr>
        </p:nvSpPr>
        <p:spPr>
          <a:xfrm flipH="1">
            <a:off x="4571900" y="1697799"/>
            <a:ext cx="3860400" cy="934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pic>
        <p:nvPicPr>
          <p:cNvPr id="885" name="Google Shape;885;p15"/>
          <p:cNvPicPr preferRelativeResize="0"/>
          <p:nvPr/>
        </p:nvPicPr>
        <p:blipFill rotWithShape="1">
          <a:blip r:embed="rId2">
            <a:alphaModFix amt="82000"/>
          </a:blip>
          <a:srcRect b="0" l="0" r="0" t="0"/>
          <a:stretch/>
        </p:blipFill>
        <p:spPr>
          <a:xfrm>
            <a:off x="6498000" y="3581373"/>
            <a:ext cx="3440400" cy="2840126"/>
          </a:xfrm>
          <a:prstGeom prst="rect">
            <a:avLst/>
          </a:prstGeom>
          <a:noFill/>
          <a:ln>
            <a:noFill/>
          </a:ln>
        </p:spPr>
      </p:pic>
      <p:sp>
        <p:nvSpPr>
          <p:cNvPr id="886" name="Google Shape;886;p15"/>
          <p:cNvSpPr/>
          <p:nvPr/>
        </p:nvSpPr>
        <p:spPr>
          <a:xfrm rot="-2569776">
            <a:off x="7774946" y="-1017900"/>
            <a:ext cx="2265043" cy="216579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7" name="Google Shape;887;p15"/>
          <p:cNvGrpSpPr/>
          <p:nvPr/>
        </p:nvGrpSpPr>
        <p:grpSpPr>
          <a:xfrm rot="-6629356">
            <a:off x="7495291" y="3526103"/>
            <a:ext cx="1344346" cy="2469672"/>
            <a:chOff x="272875" y="1419395"/>
            <a:chExt cx="255950" cy="563168"/>
          </a:xfrm>
        </p:grpSpPr>
        <p:sp>
          <p:nvSpPr>
            <p:cNvPr id="888" name="Google Shape;888;p1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1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1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1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1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1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1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1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1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1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1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15"/>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5"/>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5"/>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1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1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1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1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15"/>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5"/>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5"/>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23" name="Google Shape;923;p15"/>
          <p:cNvPicPr preferRelativeResize="0"/>
          <p:nvPr/>
        </p:nvPicPr>
        <p:blipFill rotWithShape="1">
          <a:blip r:embed="rId3">
            <a:alphaModFix amt="82000"/>
          </a:blip>
          <a:srcRect b="0" l="0" r="0" t="0"/>
          <a:stretch/>
        </p:blipFill>
        <p:spPr>
          <a:xfrm rot="-5400005">
            <a:off x="-1096437" y="-959501"/>
            <a:ext cx="3632875" cy="29990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24" name="Shape 924"/>
        <p:cNvGrpSpPr/>
        <p:nvPr/>
      </p:nvGrpSpPr>
      <p:grpSpPr>
        <a:xfrm>
          <a:off x="0" y="0"/>
          <a:ext cx="0" cy="0"/>
          <a:chOff x="0" y="0"/>
          <a:chExt cx="0" cy="0"/>
        </a:xfrm>
      </p:grpSpPr>
      <p:sp>
        <p:nvSpPr>
          <p:cNvPr id="925" name="Google Shape;925;p16"/>
          <p:cNvSpPr txBox="1"/>
          <p:nvPr>
            <p:ph type="title"/>
          </p:nvPr>
        </p:nvSpPr>
        <p:spPr>
          <a:xfrm>
            <a:off x="720000" y="3314050"/>
            <a:ext cx="7704000" cy="1254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3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26" name="Shape 926"/>
        <p:cNvGrpSpPr/>
        <p:nvPr/>
      </p:nvGrpSpPr>
      <p:grpSpPr>
        <a:xfrm>
          <a:off x="0" y="0"/>
          <a:ext cx="0" cy="0"/>
          <a:chOff x="0" y="0"/>
          <a:chExt cx="0" cy="0"/>
        </a:xfrm>
      </p:grpSpPr>
      <p:pic>
        <p:nvPicPr>
          <p:cNvPr id="927" name="Google Shape;927;p17"/>
          <p:cNvPicPr preferRelativeResize="0"/>
          <p:nvPr/>
        </p:nvPicPr>
        <p:blipFill rotWithShape="1">
          <a:blip r:embed="rId2">
            <a:alphaModFix amt="66000"/>
          </a:blip>
          <a:srcRect b="0" l="0" r="0" t="0"/>
          <a:stretch/>
        </p:blipFill>
        <p:spPr>
          <a:xfrm flipH="1" rot="8456486">
            <a:off x="4213816" y="1684455"/>
            <a:ext cx="3297389" cy="2276638"/>
          </a:xfrm>
          <a:prstGeom prst="rect">
            <a:avLst/>
          </a:prstGeom>
          <a:noFill/>
          <a:ln>
            <a:noFill/>
          </a:ln>
        </p:spPr>
      </p:pic>
      <p:pic>
        <p:nvPicPr>
          <p:cNvPr id="928" name="Google Shape;928;p17"/>
          <p:cNvPicPr preferRelativeResize="0"/>
          <p:nvPr/>
        </p:nvPicPr>
        <p:blipFill rotWithShape="1">
          <a:blip r:embed="rId3">
            <a:alphaModFix amt="74000"/>
          </a:blip>
          <a:srcRect b="0" l="0" r="0" t="0"/>
          <a:stretch/>
        </p:blipFill>
        <p:spPr>
          <a:xfrm flipH="1" rot="-5809801">
            <a:off x="2079893" y="1275092"/>
            <a:ext cx="2894870" cy="2593321"/>
          </a:xfrm>
          <a:prstGeom prst="rect">
            <a:avLst/>
          </a:prstGeom>
          <a:noFill/>
          <a:ln>
            <a:noFill/>
          </a:ln>
        </p:spPr>
      </p:pic>
      <p:pic>
        <p:nvPicPr>
          <p:cNvPr id="929" name="Google Shape;929;p17"/>
          <p:cNvPicPr preferRelativeResize="0"/>
          <p:nvPr/>
        </p:nvPicPr>
        <p:blipFill rotWithShape="1">
          <a:blip r:embed="rId4">
            <a:alphaModFix amt="76000"/>
          </a:blip>
          <a:srcRect b="0" l="0" r="0" t="0"/>
          <a:stretch/>
        </p:blipFill>
        <p:spPr>
          <a:xfrm rot="9663874">
            <a:off x="-831963" y="211855"/>
            <a:ext cx="9577978" cy="3566814"/>
          </a:xfrm>
          <a:prstGeom prst="rect">
            <a:avLst/>
          </a:prstGeom>
          <a:noFill/>
          <a:ln>
            <a:noFill/>
          </a:ln>
        </p:spPr>
      </p:pic>
      <p:sp>
        <p:nvSpPr>
          <p:cNvPr id="930" name="Google Shape;930;p17"/>
          <p:cNvSpPr txBox="1"/>
          <p:nvPr>
            <p:ph hasCustomPrompt="1" type="title"/>
          </p:nvPr>
        </p:nvSpPr>
        <p:spPr>
          <a:xfrm>
            <a:off x="1284000" y="1558475"/>
            <a:ext cx="6576000" cy="151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931" name="Google Shape;931;p17"/>
          <p:cNvSpPr txBox="1"/>
          <p:nvPr>
            <p:ph idx="1" type="subTitle"/>
          </p:nvPr>
        </p:nvSpPr>
        <p:spPr>
          <a:xfrm>
            <a:off x="1284000" y="3069625"/>
            <a:ext cx="65760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900"/>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pic>
        <p:nvPicPr>
          <p:cNvPr id="932" name="Google Shape;932;p17"/>
          <p:cNvPicPr preferRelativeResize="0"/>
          <p:nvPr/>
        </p:nvPicPr>
        <p:blipFill rotWithShape="1">
          <a:blip r:embed="rId2">
            <a:alphaModFix amt="66000"/>
          </a:blip>
          <a:srcRect b="0" l="0" r="0" t="0"/>
          <a:stretch/>
        </p:blipFill>
        <p:spPr>
          <a:xfrm flipH="1" rot="8456486">
            <a:off x="7252441" y="4177105"/>
            <a:ext cx="3297389" cy="2276638"/>
          </a:xfrm>
          <a:prstGeom prst="rect">
            <a:avLst/>
          </a:prstGeom>
          <a:noFill/>
          <a:ln>
            <a:noFill/>
          </a:ln>
        </p:spPr>
      </p:pic>
      <p:grpSp>
        <p:nvGrpSpPr>
          <p:cNvPr id="933" name="Google Shape;933;p17"/>
          <p:cNvGrpSpPr/>
          <p:nvPr/>
        </p:nvGrpSpPr>
        <p:grpSpPr>
          <a:xfrm rot="2700046">
            <a:off x="8023488" y="3760130"/>
            <a:ext cx="1344367" cy="1995327"/>
            <a:chOff x="272875" y="1527563"/>
            <a:chExt cx="255950" cy="455000"/>
          </a:xfrm>
        </p:grpSpPr>
        <p:sp>
          <p:nvSpPr>
            <p:cNvPr id="934" name="Google Shape;934;p1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1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1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1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1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1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1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1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1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1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1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1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1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1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1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1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1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1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1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1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1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1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1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1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1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1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1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1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1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1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1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1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1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1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69" name="Google Shape;969;p17"/>
          <p:cNvPicPr preferRelativeResize="0"/>
          <p:nvPr/>
        </p:nvPicPr>
        <p:blipFill rotWithShape="1">
          <a:blip r:embed="rId4">
            <a:alphaModFix amt="76000"/>
          </a:blip>
          <a:srcRect b="0" l="0" r="0" t="0"/>
          <a:stretch/>
        </p:blipFill>
        <p:spPr>
          <a:xfrm rot="9663874">
            <a:off x="-3354179" y="-1777728"/>
            <a:ext cx="7605805" cy="2832382"/>
          </a:xfrm>
          <a:prstGeom prst="rect">
            <a:avLst/>
          </a:prstGeom>
          <a:noFill/>
          <a:ln>
            <a:noFill/>
          </a:ln>
        </p:spPr>
      </p:pic>
      <p:grpSp>
        <p:nvGrpSpPr>
          <p:cNvPr id="970" name="Google Shape;970;p17"/>
          <p:cNvGrpSpPr/>
          <p:nvPr/>
        </p:nvGrpSpPr>
        <p:grpSpPr>
          <a:xfrm rot="-7181356">
            <a:off x="474923" y="-1462434"/>
            <a:ext cx="1344356" cy="2469645"/>
            <a:chOff x="272875" y="1419395"/>
            <a:chExt cx="255950" cy="563168"/>
          </a:xfrm>
        </p:grpSpPr>
        <p:sp>
          <p:nvSpPr>
            <p:cNvPr id="971" name="Google Shape;971;p1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1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1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1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1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1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1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1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1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1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1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1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1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1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1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1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17"/>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17"/>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1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17"/>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1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1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1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1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1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17"/>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1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1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1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7"/>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7"/>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6" name="Google Shape;1006;p17"/>
          <p:cNvSpPr/>
          <p:nvPr/>
        </p:nvSpPr>
        <p:spPr>
          <a:xfrm rot="3011561">
            <a:off x="7155837" y="485431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17"/>
          <p:cNvSpPr/>
          <p:nvPr/>
        </p:nvSpPr>
        <p:spPr>
          <a:xfrm rot="-9900083">
            <a:off x="-1242749" y="2125430"/>
            <a:ext cx="3386946" cy="5315794"/>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1008" name="Shape 1008"/>
        <p:cNvGrpSpPr/>
        <p:nvPr/>
      </p:nvGrpSpPr>
      <p:grpSpPr>
        <a:xfrm>
          <a:off x="0" y="0"/>
          <a:ext cx="0" cy="0"/>
          <a:chOff x="0" y="0"/>
          <a:chExt cx="0" cy="0"/>
        </a:xfrm>
      </p:grpSpPr>
      <p:pic>
        <p:nvPicPr>
          <p:cNvPr id="1009" name="Google Shape;1009;p18"/>
          <p:cNvPicPr preferRelativeResize="0"/>
          <p:nvPr/>
        </p:nvPicPr>
        <p:blipFill rotWithShape="1">
          <a:blip r:embed="rId2">
            <a:alphaModFix amt="66000"/>
          </a:blip>
          <a:srcRect b="0" l="0" r="0" t="0"/>
          <a:stretch/>
        </p:blipFill>
        <p:spPr>
          <a:xfrm flipH="1" rot="-2343514">
            <a:off x="-1166545" y="-1270720"/>
            <a:ext cx="3297389" cy="2276638"/>
          </a:xfrm>
          <a:prstGeom prst="rect">
            <a:avLst/>
          </a:prstGeom>
          <a:noFill/>
          <a:ln>
            <a:noFill/>
          </a:ln>
        </p:spPr>
      </p:pic>
      <p:grpSp>
        <p:nvGrpSpPr>
          <p:cNvPr id="1010" name="Google Shape;1010;p18"/>
          <p:cNvGrpSpPr/>
          <p:nvPr/>
        </p:nvGrpSpPr>
        <p:grpSpPr>
          <a:xfrm rot="-8099954">
            <a:off x="15431" y="-572435"/>
            <a:ext cx="1344367" cy="1995327"/>
            <a:chOff x="272875" y="1527563"/>
            <a:chExt cx="255950" cy="455000"/>
          </a:xfrm>
        </p:grpSpPr>
        <p:sp>
          <p:nvSpPr>
            <p:cNvPr id="1011" name="Google Shape;1011;p1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1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1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1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1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1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1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1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1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1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1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1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1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1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1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1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1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1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1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1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1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1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1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1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1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1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1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1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1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1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1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46" name="Google Shape;1046;p18"/>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pic>
        <p:nvPicPr>
          <p:cNvPr id="1047" name="Google Shape;1047;p18"/>
          <p:cNvPicPr preferRelativeResize="0"/>
          <p:nvPr/>
        </p:nvPicPr>
        <p:blipFill rotWithShape="1">
          <a:blip r:embed="rId4">
            <a:alphaModFix amt="76000"/>
          </a:blip>
          <a:srcRect b="0" l="0" r="0" t="0"/>
          <a:stretch/>
        </p:blipFill>
        <p:spPr>
          <a:xfrm rot="10754694">
            <a:off x="2497948" y="4487275"/>
            <a:ext cx="7605809" cy="2832381"/>
          </a:xfrm>
          <a:prstGeom prst="rect">
            <a:avLst/>
          </a:prstGeom>
          <a:noFill/>
          <a:ln>
            <a:noFill/>
          </a:ln>
        </p:spPr>
      </p:pic>
      <p:grpSp>
        <p:nvGrpSpPr>
          <p:cNvPr id="1048" name="Google Shape;1048;p18"/>
          <p:cNvGrpSpPr/>
          <p:nvPr/>
        </p:nvGrpSpPr>
        <p:grpSpPr>
          <a:xfrm flipH="1">
            <a:off x="-624375" y="3487614"/>
            <a:ext cx="1344377" cy="2469659"/>
            <a:chOff x="272875" y="1419395"/>
            <a:chExt cx="255950" cy="563168"/>
          </a:xfrm>
        </p:grpSpPr>
        <p:sp>
          <p:nvSpPr>
            <p:cNvPr id="1049" name="Google Shape;1049;p1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1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1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1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1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1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1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1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1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1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1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1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1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1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1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18"/>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18"/>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1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18"/>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1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1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1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1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1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1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1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1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1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18"/>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1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1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18"/>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18"/>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4" name="Google Shape;1084;p18"/>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1085" name="Google Shape;1085;p18"/>
          <p:cNvSpPr/>
          <p:nvPr/>
        </p:nvSpPr>
        <p:spPr>
          <a:xfrm flipH="1" rot="231922">
            <a:off x="7469257" y="-645373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1086" name="Shape 1086"/>
        <p:cNvGrpSpPr/>
        <p:nvPr/>
      </p:nvGrpSpPr>
      <p:grpSpPr>
        <a:xfrm>
          <a:off x="0" y="0"/>
          <a:ext cx="0" cy="0"/>
          <a:chOff x="0" y="0"/>
          <a:chExt cx="0" cy="0"/>
        </a:xfrm>
      </p:grpSpPr>
      <p:pic>
        <p:nvPicPr>
          <p:cNvPr id="1087" name="Google Shape;1087;p19"/>
          <p:cNvPicPr preferRelativeResize="0"/>
          <p:nvPr/>
        </p:nvPicPr>
        <p:blipFill rotWithShape="1">
          <a:blip r:embed="rId2">
            <a:alphaModFix amt="66000"/>
          </a:blip>
          <a:srcRect b="0" l="0" r="0" t="0"/>
          <a:stretch/>
        </p:blipFill>
        <p:spPr>
          <a:xfrm flipH="1" rot="-2343514">
            <a:off x="-1166545" y="-1270720"/>
            <a:ext cx="3297389" cy="2276638"/>
          </a:xfrm>
          <a:prstGeom prst="rect">
            <a:avLst/>
          </a:prstGeom>
          <a:noFill/>
          <a:ln>
            <a:noFill/>
          </a:ln>
        </p:spPr>
      </p:pic>
      <p:grpSp>
        <p:nvGrpSpPr>
          <p:cNvPr id="1088" name="Google Shape;1088;p19"/>
          <p:cNvGrpSpPr/>
          <p:nvPr/>
        </p:nvGrpSpPr>
        <p:grpSpPr>
          <a:xfrm rot="-8099954">
            <a:off x="15431" y="-572435"/>
            <a:ext cx="1344367" cy="1995327"/>
            <a:chOff x="272875" y="1527563"/>
            <a:chExt cx="255950" cy="455000"/>
          </a:xfrm>
        </p:grpSpPr>
        <p:sp>
          <p:nvSpPr>
            <p:cNvPr id="1089" name="Google Shape;1089;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1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1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1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1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1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1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24" name="Google Shape;1124;p19"/>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sp>
        <p:nvSpPr>
          <p:cNvPr id="1125" name="Google Shape;1125;p19"/>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26" name="Shape 1126"/>
        <p:cNvGrpSpPr/>
        <p:nvPr/>
      </p:nvGrpSpPr>
      <p:grpSpPr>
        <a:xfrm>
          <a:off x="0" y="0"/>
          <a:ext cx="0" cy="0"/>
          <a:chOff x="0" y="0"/>
          <a:chExt cx="0" cy="0"/>
        </a:xfrm>
      </p:grpSpPr>
      <p:grpSp>
        <p:nvGrpSpPr>
          <p:cNvPr id="1127" name="Google Shape;1127;p20"/>
          <p:cNvGrpSpPr/>
          <p:nvPr/>
        </p:nvGrpSpPr>
        <p:grpSpPr>
          <a:xfrm>
            <a:off x="-1680775" y="-4224695"/>
            <a:ext cx="16179800" cy="13950337"/>
            <a:chOff x="-1680775" y="-4224695"/>
            <a:chExt cx="16179800" cy="13950337"/>
          </a:xfrm>
        </p:grpSpPr>
        <p:pic>
          <p:nvPicPr>
            <p:cNvPr id="1128" name="Google Shape;1128;p20"/>
            <p:cNvPicPr preferRelativeResize="0"/>
            <p:nvPr/>
          </p:nvPicPr>
          <p:blipFill rotWithShape="1">
            <a:blip r:embed="rId2">
              <a:alphaModFix/>
            </a:blip>
            <a:srcRect b="0" l="0" r="0" t="0"/>
            <a:stretch/>
          </p:blipFill>
          <p:spPr>
            <a:xfrm rot="-3224823">
              <a:off x="-140037" y="3490385"/>
              <a:ext cx="5882028" cy="4855725"/>
            </a:xfrm>
            <a:prstGeom prst="rect">
              <a:avLst/>
            </a:prstGeom>
            <a:noFill/>
            <a:ln>
              <a:noFill/>
            </a:ln>
          </p:spPr>
        </p:pic>
        <p:pic>
          <p:nvPicPr>
            <p:cNvPr id="1129" name="Google Shape;1129;p20"/>
            <p:cNvPicPr preferRelativeResize="0"/>
            <p:nvPr/>
          </p:nvPicPr>
          <p:blipFill rotWithShape="1">
            <a:blip r:embed="rId3">
              <a:alphaModFix amt="56000"/>
            </a:blip>
            <a:srcRect b="0" l="0" r="0" t="0"/>
            <a:stretch/>
          </p:blipFill>
          <p:spPr>
            <a:xfrm flipH="1" rot="10800000">
              <a:off x="7048980" y="-1210521"/>
              <a:ext cx="6114874" cy="5143500"/>
            </a:xfrm>
            <a:prstGeom prst="rect">
              <a:avLst/>
            </a:prstGeom>
            <a:noFill/>
            <a:ln>
              <a:noFill/>
            </a:ln>
          </p:spPr>
        </p:pic>
        <p:pic>
          <p:nvPicPr>
            <p:cNvPr id="1130" name="Google Shape;1130;p20"/>
            <p:cNvPicPr preferRelativeResize="0"/>
            <p:nvPr/>
          </p:nvPicPr>
          <p:blipFill rotWithShape="1">
            <a:blip r:embed="rId4">
              <a:alphaModFix amt="52000"/>
            </a:blip>
            <a:srcRect b="0" l="0" r="0" t="0"/>
            <a:stretch/>
          </p:blipFill>
          <p:spPr>
            <a:xfrm rot="5400000">
              <a:off x="5834261" y="-3262046"/>
              <a:ext cx="4474637" cy="5143502"/>
            </a:xfrm>
            <a:prstGeom prst="rect">
              <a:avLst/>
            </a:prstGeom>
            <a:noFill/>
            <a:ln>
              <a:noFill/>
            </a:ln>
          </p:spPr>
        </p:pic>
        <p:pic>
          <p:nvPicPr>
            <p:cNvPr id="1131" name="Google Shape;1131;p20"/>
            <p:cNvPicPr preferRelativeResize="0"/>
            <p:nvPr/>
          </p:nvPicPr>
          <p:blipFill rotWithShape="1">
            <a:blip r:embed="rId5">
              <a:alphaModFix amt="47000"/>
            </a:blip>
            <a:srcRect b="0" l="0" r="0" t="0"/>
            <a:stretch/>
          </p:blipFill>
          <p:spPr>
            <a:xfrm rot="-1342742">
              <a:off x="-977911" y="-3287812"/>
              <a:ext cx="5882021" cy="4855724"/>
            </a:xfrm>
            <a:prstGeom prst="rect">
              <a:avLst/>
            </a:prstGeom>
            <a:noFill/>
            <a:ln>
              <a:noFill/>
            </a:ln>
          </p:spPr>
        </p:pic>
        <p:pic>
          <p:nvPicPr>
            <p:cNvPr id="1132" name="Google Shape;1132;p20"/>
            <p:cNvPicPr preferRelativeResize="0"/>
            <p:nvPr/>
          </p:nvPicPr>
          <p:blipFill rotWithShape="1">
            <a:blip r:embed="rId6">
              <a:alphaModFix amt="58000"/>
            </a:blip>
            <a:srcRect b="0" l="0" r="0" t="0"/>
            <a:stretch/>
          </p:blipFill>
          <p:spPr>
            <a:xfrm rot="10599510">
              <a:off x="-546556" y="1325195"/>
              <a:ext cx="1787179" cy="4287368"/>
            </a:xfrm>
            <a:prstGeom prst="rect">
              <a:avLst/>
            </a:prstGeom>
            <a:noFill/>
            <a:ln>
              <a:noFill/>
            </a:ln>
          </p:spPr>
        </p:pic>
        <p:pic>
          <p:nvPicPr>
            <p:cNvPr id="1133" name="Google Shape;1133;p20"/>
            <p:cNvPicPr preferRelativeResize="0"/>
            <p:nvPr/>
          </p:nvPicPr>
          <p:blipFill rotWithShape="1">
            <a:blip r:embed="rId7">
              <a:alphaModFix amt="45000"/>
            </a:blip>
            <a:srcRect b="0" l="0" r="0" t="0"/>
            <a:stretch/>
          </p:blipFill>
          <p:spPr>
            <a:xfrm rot="380280">
              <a:off x="6197600" y="3797979"/>
              <a:ext cx="8158655" cy="3038274"/>
            </a:xfrm>
            <a:prstGeom prst="rect">
              <a:avLst/>
            </a:prstGeom>
            <a:noFill/>
            <a:ln>
              <a:noFill/>
            </a:ln>
          </p:spPr>
        </p:pic>
      </p:grpSp>
      <p:sp>
        <p:nvSpPr>
          <p:cNvPr id="1134" name="Google Shape;1134;p20"/>
          <p:cNvSpPr txBox="1"/>
          <p:nvPr>
            <p:ph type="title"/>
          </p:nvPr>
        </p:nvSpPr>
        <p:spPr>
          <a:xfrm>
            <a:off x="2290050" y="3076083"/>
            <a:ext cx="4563900" cy="53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35" name="Google Shape;1135;p20"/>
          <p:cNvSpPr txBox="1"/>
          <p:nvPr>
            <p:ph idx="1" type="subTitle"/>
          </p:nvPr>
        </p:nvSpPr>
        <p:spPr>
          <a:xfrm>
            <a:off x="1605150" y="1547033"/>
            <a:ext cx="5933700" cy="180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2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1136" name="Google Shape;1136;p20"/>
          <p:cNvGrpSpPr/>
          <p:nvPr/>
        </p:nvGrpSpPr>
        <p:grpSpPr>
          <a:xfrm rot="5400065">
            <a:off x="8667137" y="-1129839"/>
            <a:ext cx="1344377" cy="1995312"/>
            <a:chOff x="272875" y="1527563"/>
            <a:chExt cx="255950" cy="455000"/>
          </a:xfrm>
        </p:grpSpPr>
        <p:sp>
          <p:nvSpPr>
            <p:cNvPr id="1137" name="Google Shape;1137;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2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2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2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2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2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2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2" name="Google Shape;1172;p20"/>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9" name="Shape 89"/>
        <p:cNvGrpSpPr/>
        <p:nvPr/>
      </p:nvGrpSpPr>
      <p:grpSpPr>
        <a:xfrm>
          <a:off x="0" y="0"/>
          <a:ext cx="0" cy="0"/>
          <a:chOff x="0" y="0"/>
          <a:chExt cx="0" cy="0"/>
        </a:xfrm>
      </p:grpSpPr>
      <p:sp>
        <p:nvSpPr>
          <p:cNvPr id="90" name="Google Shape;90;p3"/>
          <p:cNvSpPr txBox="1"/>
          <p:nvPr>
            <p:ph idx="1" type="subTitle"/>
          </p:nvPr>
        </p:nvSpPr>
        <p:spPr>
          <a:xfrm>
            <a:off x="1944337" y="3168343"/>
            <a:ext cx="1532400" cy="47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b="1" sz="1600">
                <a:latin typeface="Josefin Sans"/>
                <a:ea typeface="Josefin Sans"/>
                <a:cs typeface="Josefin Sans"/>
                <a:sym typeface="Josefin Sans"/>
              </a:defRPr>
            </a:lvl1pPr>
            <a:lvl2pPr lvl="1" algn="ctr">
              <a:lnSpc>
                <a:spcPct val="100000"/>
              </a:lnSpc>
              <a:spcBef>
                <a:spcPts val="0"/>
              </a:spcBef>
              <a:spcAft>
                <a:spcPts val="0"/>
              </a:spcAft>
              <a:buSzPts val="1400"/>
              <a:buNone/>
              <a:defRPr b="1" sz="1600">
                <a:latin typeface="Josefin Sans"/>
                <a:ea typeface="Josefin Sans"/>
                <a:cs typeface="Josefin Sans"/>
                <a:sym typeface="Josefin Sans"/>
              </a:defRPr>
            </a:lvl2pPr>
            <a:lvl3pPr lvl="2" algn="ctr">
              <a:lnSpc>
                <a:spcPct val="100000"/>
              </a:lnSpc>
              <a:spcBef>
                <a:spcPts val="0"/>
              </a:spcBef>
              <a:spcAft>
                <a:spcPts val="0"/>
              </a:spcAft>
              <a:buSzPts val="1400"/>
              <a:buNone/>
              <a:defRPr b="1" sz="1600">
                <a:latin typeface="Josefin Sans"/>
                <a:ea typeface="Josefin Sans"/>
                <a:cs typeface="Josefin Sans"/>
                <a:sym typeface="Josefin Sans"/>
              </a:defRPr>
            </a:lvl3pPr>
            <a:lvl4pPr lvl="3" algn="ctr">
              <a:lnSpc>
                <a:spcPct val="100000"/>
              </a:lnSpc>
              <a:spcBef>
                <a:spcPts val="0"/>
              </a:spcBef>
              <a:spcAft>
                <a:spcPts val="0"/>
              </a:spcAft>
              <a:buSzPts val="1400"/>
              <a:buNone/>
              <a:defRPr b="1" sz="1600">
                <a:latin typeface="Josefin Sans"/>
                <a:ea typeface="Josefin Sans"/>
                <a:cs typeface="Josefin Sans"/>
                <a:sym typeface="Josefin Sans"/>
              </a:defRPr>
            </a:lvl4pPr>
            <a:lvl5pPr lvl="4" algn="ctr">
              <a:lnSpc>
                <a:spcPct val="100000"/>
              </a:lnSpc>
              <a:spcBef>
                <a:spcPts val="0"/>
              </a:spcBef>
              <a:spcAft>
                <a:spcPts val="0"/>
              </a:spcAft>
              <a:buSzPts val="1400"/>
              <a:buNone/>
              <a:defRPr b="1" sz="1600">
                <a:latin typeface="Josefin Sans"/>
                <a:ea typeface="Josefin Sans"/>
                <a:cs typeface="Josefin Sans"/>
                <a:sym typeface="Josefin Sans"/>
              </a:defRPr>
            </a:lvl5pPr>
            <a:lvl6pPr lvl="5" algn="ctr">
              <a:lnSpc>
                <a:spcPct val="100000"/>
              </a:lnSpc>
              <a:spcBef>
                <a:spcPts val="0"/>
              </a:spcBef>
              <a:spcAft>
                <a:spcPts val="0"/>
              </a:spcAft>
              <a:buSzPts val="1400"/>
              <a:buNone/>
              <a:defRPr b="1" sz="1600">
                <a:latin typeface="Josefin Sans"/>
                <a:ea typeface="Josefin Sans"/>
                <a:cs typeface="Josefin Sans"/>
                <a:sym typeface="Josefin Sans"/>
              </a:defRPr>
            </a:lvl6pPr>
            <a:lvl7pPr lvl="6" algn="ctr">
              <a:lnSpc>
                <a:spcPct val="100000"/>
              </a:lnSpc>
              <a:spcBef>
                <a:spcPts val="0"/>
              </a:spcBef>
              <a:spcAft>
                <a:spcPts val="0"/>
              </a:spcAft>
              <a:buSzPts val="1400"/>
              <a:buNone/>
              <a:defRPr b="1" sz="1600">
                <a:latin typeface="Josefin Sans"/>
                <a:ea typeface="Josefin Sans"/>
                <a:cs typeface="Josefin Sans"/>
                <a:sym typeface="Josefin Sans"/>
              </a:defRPr>
            </a:lvl7pPr>
            <a:lvl8pPr lvl="7" algn="ctr">
              <a:lnSpc>
                <a:spcPct val="100000"/>
              </a:lnSpc>
              <a:spcBef>
                <a:spcPts val="0"/>
              </a:spcBef>
              <a:spcAft>
                <a:spcPts val="0"/>
              </a:spcAft>
              <a:buSzPts val="1400"/>
              <a:buNone/>
              <a:defRPr b="1" sz="1600">
                <a:latin typeface="Josefin Sans"/>
                <a:ea typeface="Josefin Sans"/>
                <a:cs typeface="Josefin Sans"/>
                <a:sym typeface="Josefin Sans"/>
              </a:defRPr>
            </a:lvl8pPr>
            <a:lvl9pPr lvl="8" algn="ctr">
              <a:lnSpc>
                <a:spcPct val="100000"/>
              </a:lnSpc>
              <a:spcBef>
                <a:spcPts val="0"/>
              </a:spcBef>
              <a:spcAft>
                <a:spcPts val="0"/>
              </a:spcAft>
              <a:buSzPts val="1400"/>
              <a:buNone/>
              <a:defRPr b="1" sz="1600">
                <a:latin typeface="Josefin Sans"/>
                <a:ea typeface="Josefin Sans"/>
                <a:cs typeface="Josefin Sans"/>
                <a:sym typeface="Josefin Sans"/>
              </a:defRPr>
            </a:lvl9pPr>
          </a:lstStyle>
          <a:p/>
        </p:txBody>
      </p:sp>
      <p:sp>
        <p:nvSpPr>
          <p:cNvPr id="91" name="Google Shape;91;p3"/>
          <p:cNvSpPr txBox="1"/>
          <p:nvPr>
            <p:ph idx="2" type="subTitle"/>
          </p:nvPr>
        </p:nvSpPr>
        <p:spPr>
          <a:xfrm>
            <a:off x="1381688" y="3559333"/>
            <a:ext cx="2657700" cy="10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 name="Google Shape;92;p3"/>
          <p:cNvSpPr txBox="1"/>
          <p:nvPr>
            <p:ph idx="3" type="subTitle"/>
          </p:nvPr>
        </p:nvSpPr>
        <p:spPr>
          <a:xfrm flipH="1">
            <a:off x="5667265" y="3168343"/>
            <a:ext cx="1532400" cy="47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b="1" sz="1600">
                <a:latin typeface="Josefin Sans"/>
                <a:ea typeface="Josefin Sans"/>
                <a:cs typeface="Josefin Sans"/>
                <a:sym typeface="Josefin Sans"/>
              </a:defRPr>
            </a:lvl1pPr>
            <a:lvl2pPr lvl="1" algn="ctr">
              <a:lnSpc>
                <a:spcPct val="100000"/>
              </a:lnSpc>
              <a:spcBef>
                <a:spcPts val="0"/>
              </a:spcBef>
              <a:spcAft>
                <a:spcPts val="0"/>
              </a:spcAft>
              <a:buSzPts val="1400"/>
              <a:buNone/>
              <a:defRPr b="1" sz="1600">
                <a:latin typeface="Josefin Sans"/>
                <a:ea typeface="Josefin Sans"/>
                <a:cs typeface="Josefin Sans"/>
                <a:sym typeface="Josefin Sans"/>
              </a:defRPr>
            </a:lvl2pPr>
            <a:lvl3pPr lvl="2" algn="ctr">
              <a:lnSpc>
                <a:spcPct val="100000"/>
              </a:lnSpc>
              <a:spcBef>
                <a:spcPts val="0"/>
              </a:spcBef>
              <a:spcAft>
                <a:spcPts val="0"/>
              </a:spcAft>
              <a:buSzPts val="1400"/>
              <a:buNone/>
              <a:defRPr b="1" sz="1600">
                <a:latin typeface="Josefin Sans"/>
                <a:ea typeface="Josefin Sans"/>
                <a:cs typeface="Josefin Sans"/>
                <a:sym typeface="Josefin Sans"/>
              </a:defRPr>
            </a:lvl3pPr>
            <a:lvl4pPr lvl="3" algn="ctr">
              <a:lnSpc>
                <a:spcPct val="100000"/>
              </a:lnSpc>
              <a:spcBef>
                <a:spcPts val="0"/>
              </a:spcBef>
              <a:spcAft>
                <a:spcPts val="0"/>
              </a:spcAft>
              <a:buSzPts val="1400"/>
              <a:buNone/>
              <a:defRPr b="1" sz="1600">
                <a:latin typeface="Josefin Sans"/>
                <a:ea typeface="Josefin Sans"/>
                <a:cs typeface="Josefin Sans"/>
                <a:sym typeface="Josefin Sans"/>
              </a:defRPr>
            </a:lvl4pPr>
            <a:lvl5pPr lvl="4" algn="ctr">
              <a:lnSpc>
                <a:spcPct val="100000"/>
              </a:lnSpc>
              <a:spcBef>
                <a:spcPts val="0"/>
              </a:spcBef>
              <a:spcAft>
                <a:spcPts val="0"/>
              </a:spcAft>
              <a:buSzPts val="1400"/>
              <a:buNone/>
              <a:defRPr b="1" sz="1600">
                <a:latin typeface="Josefin Sans"/>
                <a:ea typeface="Josefin Sans"/>
                <a:cs typeface="Josefin Sans"/>
                <a:sym typeface="Josefin Sans"/>
              </a:defRPr>
            </a:lvl5pPr>
            <a:lvl6pPr lvl="5" algn="ctr">
              <a:lnSpc>
                <a:spcPct val="100000"/>
              </a:lnSpc>
              <a:spcBef>
                <a:spcPts val="0"/>
              </a:spcBef>
              <a:spcAft>
                <a:spcPts val="0"/>
              </a:spcAft>
              <a:buSzPts val="1400"/>
              <a:buNone/>
              <a:defRPr b="1" sz="1600">
                <a:latin typeface="Josefin Sans"/>
                <a:ea typeface="Josefin Sans"/>
                <a:cs typeface="Josefin Sans"/>
                <a:sym typeface="Josefin Sans"/>
              </a:defRPr>
            </a:lvl6pPr>
            <a:lvl7pPr lvl="6" algn="ctr">
              <a:lnSpc>
                <a:spcPct val="100000"/>
              </a:lnSpc>
              <a:spcBef>
                <a:spcPts val="0"/>
              </a:spcBef>
              <a:spcAft>
                <a:spcPts val="0"/>
              </a:spcAft>
              <a:buSzPts val="1400"/>
              <a:buNone/>
              <a:defRPr b="1" sz="1600">
                <a:latin typeface="Josefin Sans"/>
                <a:ea typeface="Josefin Sans"/>
                <a:cs typeface="Josefin Sans"/>
                <a:sym typeface="Josefin Sans"/>
              </a:defRPr>
            </a:lvl7pPr>
            <a:lvl8pPr lvl="7" algn="ctr">
              <a:lnSpc>
                <a:spcPct val="100000"/>
              </a:lnSpc>
              <a:spcBef>
                <a:spcPts val="0"/>
              </a:spcBef>
              <a:spcAft>
                <a:spcPts val="0"/>
              </a:spcAft>
              <a:buSzPts val="1400"/>
              <a:buNone/>
              <a:defRPr b="1" sz="1600">
                <a:latin typeface="Josefin Sans"/>
                <a:ea typeface="Josefin Sans"/>
                <a:cs typeface="Josefin Sans"/>
                <a:sym typeface="Josefin Sans"/>
              </a:defRPr>
            </a:lvl8pPr>
            <a:lvl9pPr lvl="8" algn="ctr">
              <a:lnSpc>
                <a:spcPct val="100000"/>
              </a:lnSpc>
              <a:spcBef>
                <a:spcPts val="0"/>
              </a:spcBef>
              <a:spcAft>
                <a:spcPts val="0"/>
              </a:spcAft>
              <a:buSzPts val="1400"/>
              <a:buNone/>
              <a:defRPr b="1" sz="1600">
                <a:latin typeface="Josefin Sans"/>
                <a:ea typeface="Josefin Sans"/>
                <a:cs typeface="Josefin Sans"/>
                <a:sym typeface="Josefin Sans"/>
              </a:defRPr>
            </a:lvl9pPr>
          </a:lstStyle>
          <a:p/>
        </p:txBody>
      </p:sp>
      <p:sp>
        <p:nvSpPr>
          <p:cNvPr id="93" name="Google Shape;93;p3"/>
          <p:cNvSpPr txBox="1"/>
          <p:nvPr>
            <p:ph idx="4" type="subTitle"/>
          </p:nvPr>
        </p:nvSpPr>
        <p:spPr>
          <a:xfrm flipH="1">
            <a:off x="5104613" y="3559333"/>
            <a:ext cx="2657700" cy="10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94" name="Google Shape;94;p3"/>
          <p:cNvPicPr preferRelativeResize="0"/>
          <p:nvPr/>
        </p:nvPicPr>
        <p:blipFill rotWithShape="1">
          <a:blip r:embed="rId2">
            <a:alphaModFix amt="47000"/>
          </a:blip>
          <a:srcRect b="0" l="0" r="0" t="0"/>
          <a:stretch/>
        </p:blipFill>
        <p:spPr>
          <a:xfrm rot="4139108">
            <a:off x="-1716814" y="3950736"/>
            <a:ext cx="2989903" cy="2468227"/>
          </a:xfrm>
          <a:prstGeom prst="rect">
            <a:avLst/>
          </a:prstGeom>
          <a:noFill/>
          <a:ln>
            <a:noFill/>
          </a:ln>
        </p:spPr>
      </p:pic>
      <p:grpSp>
        <p:nvGrpSpPr>
          <p:cNvPr id="95" name="Google Shape;95;p3"/>
          <p:cNvGrpSpPr/>
          <p:nvPr/>
        </p:nvGrpSpPr>
        <p:grpSpPr>
          <a:xfrm rot="-987768">
            <a:off x="-414533" y="3230134"/>
            <a:ext cx="1344359" cy="1995308"/>
            <a:chOff x="272875" y="1527563"/>
            <a:chExt cx="255950" cy="455000"/>
          </a:xfrm>
        </p:grpSpPr>
        <p:sp>
          <p:nvSpPr>
            <p:cNvPr id="96" name="Google Shape;96;p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1" name="Google Shape;131;p3"/>
          <p:cNvPicPr preferRelativeResize="0"/>
          <p:nvPr/>
        </p:nvPicPr>
        <p:blipFill rotWithShape="1">
          <a:blip r:embed="rId3">
            <a:alphaModFix amt="74000"/>
          </a:blip>
          <a:srcRect b="0" l="0" r="0" t="0"/>
          <a:stretch/>
        </p:blipFill>
        <p:spPr>
          <a:xfrm flipH="1" rot="-1197527">
            <a:off x="8254668" y="3888189"/>
            <a:ext cx="2894871" cy="2593322"/>
          </a:xfrm>
          <a:prstGeom prst="rect">
            <a:avLst/>
          </a:prstGeom>
          <a:noFill/>
          <a:ln>
            <a:noFill/>
          </a:ln>
        </p:spPr>
      </p:pic>
      <p:pic>
        <p:nvPicPr>
          <p:cNvPr id="132" name="Google Shape;132;p3"/>
          <p:cNvPicPr preferRelativeResize="0"/>
          <p:nvPr/>
        </p:nvPicPr>
        <p:blipFill rotWithShape="1">
          <a:blip r:embed="rId4">
            <a:alphaModFix amt="58000"/>
          </a:blip>
          <a:srcRect b="0" l="0" r="0" t="0"/>
          <a:stretch/>
        </p:blipFill>
        <p:spPr>
          <a:xfrm rot="-9314708">
            <a:off x="-1515506" y="-1274402"/>
            <a:ext cx="1787180" cy="4287365"/>
          </a:xfrm>
          <a:prstGeom prst="rect">
            <a:avLst/>
          </a:prstGeom>
          <a:noFill/>
          <a:ln>
            <a:noFill/>
          </a:ln>
        </p:spPr>
      </p:pic>
      <p:pic>
        <p:nvPicPr>
          <p:cNvPr id="133" name="Google Shape;133;p3"/>
          <p:cNvPicPr preferRelativeResize="0"/>
          <p:nvPr/>
        </p:nvPicPr>
        <p:blipFill rotWithShape="1">
          <a:blip r:embed="rId5">
            <a:alphaModFix amt="76000"/>
          </a:blip>
          <a:srcRect b="0" l="0" r="0" t="0"/>
          <a:stretch/>
        </p:blipFill>
        <p:spPr>
          <a:xfrm rot="394092">
            <a:off x="2157624" y="-1359156"/>
            <a:ext cx="5296602" cy="1972438"/>
          </a:xfrm>
          <a:prstGeom prst="rect">
            <a:avLst/>
          </a:prstGeom>
          <a:noFill/>
          <a:ln>
            <a:noFill/>
          </a:ln>
        </p:spPr>
      </p:pic>
      <p:pic>
        <p:nvPicPr>
          <p:cNvPr id="134" name="Google Shape;134;p3"/>
          <p:cNvPicPr preferRelativeResize="0"/>
          <p:nvPr/>
        </p:nvPicPr>
        <p:blipFill rotWithShape="1">
          <a:blip r:embed="rId6">
            <a:alphaModFix amt="62000"/>
          </a:blip>
          <a:srcRect b="0" l="0" r="0" t="0"/>
          <a:stretch/>
        </p:blipFill>
        <p:spPr>
          <a:xfrm flipH="1" rot="6551349">
            <a:off x="7493893" y="-756657"/>
            <a:ext cx="2894870" cy="2593321"/>
          </a:xfrm>
          <a:prstGeom prst="rect">
            <a:avLst/>
          </a:prstGeom>
          <a:noFill/>
          <a:ln>
            <a:noFill/>
          </a:ln>
        </p:spPr>
      </p:pic>
      <p:grpSp>
        <p:nvGrpSpPr>
          <p:cNvPr id="135" name="Google Shape;135;p3"/>
          <p:cNvGrpSpPr/>
          <p:nvPr/>
        </p:nvGrpSpPr>
        <p:grpSpPr>
          <a:xfrm rot="8100046">
            <a:off x="8172669" y="-457651"/>
            <a:ext cx="1344367" cy="1995327"/>
            <a:chOff x="272875" y="1527563"/>
            <a:chExt cx="255950" cy="455000"/>
          </a:xfrm>
        </p:grpSpPr>
        <p:sp>
          <p:nvSpPr>
            <p:cNvPr id="136" name="Google Shape;136;p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 name="Google Shape;171;p3"/>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172" name="Google Shape;172;p3"/>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173" name="Shape 1173"/>
        <p:cNvGrpSpPr/>
        <p:nvPr/>
      </p:nvGrpSpPr>
      <p:grpSpPr>
        <a:xfrm>
          <a:off x="0" y="0"/>
          <a:ext cx="0" cy="0"/>
          <a:chOff x="0" y="0"/>
          <a:chExt cx="0" cy="0"/>
        </a:xfrm>
      </p:grpSpPr>
      <p:pic>
        <p:nvPicPr>
          <p:cNvPr id="1174" name="Google Shape;1174;p21"/>
          <p:cNvPicPr preferRelativeResize="0"/>
          <p:nvPr/>
        </p:nvPicPr>
        <p:blipFill rotWithShape="1">
          <a:blip r:embed="rId2">
            <a:alphaModFix amt="66000"/>
          </a:blip>
          <a:srcRect b="0" l="0" r="0" t="0"/>
          <a:stretch/>
        </p:blipFill>
        <p:spPr>
          <a:xfrm flipH="1" rot="-2343514">
            <a:off x="-1156226" y="-1467160"/>
            <a:ext cx="3297389" cy="2276638"/>
          </a:xfrm>
          <a:prstGeom prst="rect">
            <a:avLst/>
          </a:prstGeom>
          <a:noFill/>
          <a:ln>
            <a:noFill/>
          </a:ln>
        </p:spPr>
      </p:pic>
      <p:pic>
        <p:nvPicPr>
          <p:cNvPr id="1175" name="Google Shape;1175;p21"/>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grpSp>
        <p:nvGrpSpPr>
          <p:cNvPr id="1176" name="Google Shape;1176;p21"/>
          <p:cNvGrpSpPr/>
          <p:nvPr/>
        </p:nvGrpSpPr>
        <p:grpSpPr>
          <a:xfrm rot="-8099954">
            <a:off x="25750" y="-768876"/>
            <a:ext cx="1344367" cy="1995327"/>
            <a:chOff x="272875" y="1527563"/>
            <a:chExt cx="255950" cy="455000"/>
          </a:xfrm>
        </p:grpSpPr>
        <p:sp>
          <p:nvSpPr>
            <p:cNvPr id="1177" name="Google Shape;1177;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2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2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2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2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2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2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12" name="Google Shape;1212;p21"/>
          <p:cNvPicPr preferRelativeResize="0"/>
          <p:nvPr/>
        </p:nvPicPr>
        <p:blipFill rotWithShape="1">
          <a:blip r:embed="rId3">
            <a:alphaModFix amt="74000"/>
          </a:blip>
          <a:srcRect b="0" l="0" r="0" t="0"/>
          <a:stretch/>
        </p:blipFill>
        <p:spPr>
          <a:xfrm flipH="1" rot="-6814727">
            <a:off x="7454267" y="-1182806"/>
            <a:ext cx="2894871" cy="2593322"/>
          </a:xfrm>
          <a:prstGeom prst="rect">
            <a:avLst/>
          </a:prstGeom>
          <a:noFill/>
          <a:ln>
            <a:noFill/>
          </a:ln>
        </p:spPr>
      </p:pic>
      <p:pic>
        <p:nvPicPr>
          <p:cNvPr id="1213" name="Google Shape;1213;p21"/>
          <p:cNvPicPr preferRelativeResize="0"/>
          <p:nvPr/>
        </p:nvPicPr>
        <p:blipFill rotWithShape="1">
          <a:blip r:embed="rId4">
            <a:alphaModFix amt="76000"/>
          </a:blip>
          <a:srcRect b="0" l="0" r="0" t="0"/>
          <a:stretch/>
        </p:blipFill>
        <p:spPr>
          <a:xfrm rot="-1136126">
            <a:off x="4365128" y="4231553"/>
            <a:ext cx="7605805" cy="2832382"/>
          </a:xfrm>
          <a:prstGeom prst="rect">
            <a:avLst/>
          </a:prstGeom>
          <a:noFill/>
          <a:ln>
            <a:noFill/>
          </a:ln>
        </p:spPr>
      </p:pic>
      <p:grpSp>
        <p:nvGrpSpPr>
          <p:cNvPr id="1214" name="Google Shape;1214;p21"/>
          <p:cNvGrpSpPr/>
          <p:nvPr/>
        </p:nvGrpSpPr>
        <p:grpSpPr>
          <a:xfrm rot="3618644">
            <a:off x="7686877" y="3841497"/>
            <a:ext cx="1344356" cy="2469645"/>
            <a:chOff x="272875" y="1419395"/>
            <a:chExt cx="255950" cy="563168"/>
          </a:xfrm>
        </p:grpSpPr>
        <p:sp>
          <p:nvSpPr>
            <p:cNvPr id="1215" name="Google Shape;1215;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2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2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2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2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2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2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0" name="Google Shape;1250;p21"/>
          <p:cNvSpPr txBox="1"/>
          <p:nvPr>
            <p:ph type="title"/>
          </p:nvPr>
        </p:nvSpPr>
        <p:spPr>
          <a:xfrm>
            <a:off x="720000" y="2586216"/>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51" name="Google Shape;1251;p21"/>
          <p:cNvSpPr txBox="1"/>
          <p:nvPr>
            <p:ph idx="1" type="subTitle"/>
          </p:nvPr>
        </p:nvSpPr>
        <p:spPr>
          <a:xfrm>
            <a:off x="720000" y="3321129"/>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52" name="Google Shape;1252;p21"/>
          <p:cNvSpPr txBox="1"/>
          <p:nvPr>
            <p:ph idx="2" type="title"/>
          </p:nvPr>
        </p:nvSpPr>
        <p:spPr>
          <a:xfrm>
            <a:off x="3403800" y="2586216"/>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53" name="Google Shape;1253;p21"/>
          <p:cNvSpPr txBox="1"/>
          <p:nvPr>
            <p:ph idx="3" type="subTitle"/>
          </p:nvPr>
        </p:nvSpPr>
        <p:spPr>
          <a:xfrm>
            <a:off x="3403800" y="3321129"/>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54" name="Google Shape;1254;p21"/>
          <p:cNvSpPr txBox="1"/>
          <p:nvPr>
            <p:ph idx="4" type="title"/>
          </p:nvPr>
        </p:nvSpPr>
        <p:spPr>
          <a:xfrm>
            <a:off x="6100400" y="2586209"/>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55" name="Google Shape;1255;p21"/>
          <p:cNvSpPr txBox="1"/>
          <p:nvPr>
            <p:ph idx="5" type="subTitle"/>
          </p:nvPr>
        </p:nvSpPr>
        <p:spPr>
          <a:xfrm>
            <a:off x="6100400" y="3321129"/>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56" name="Google Shape;1256;p21"/>
          <p:cNvSpPr txBox="1"/>
          <p:nvPr>
            <p:ph idx="6"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257" name="Shape 1257"/>
        <p:cNvGrpSpPr/>
        <p:nvPr/>
      </p:nvGrpSpPr>
      <p:grpSpPr>
        <a:xfrm>
          <a:off x="0" y="0"/>
          <a:ext cx="0" cy="0"/>
          <a:chOff x="0" y="0"/>
          <a:chExt cx="0" cy="0"/>
        </a:xfrm>
      </p:grpSpPr>
      <p:sp>
        <p:nvSpPr>
          <p:cNvPr id="1258" name="Google Shape;1258;p22"/>
          <p:cNvSpPr txBox="1"/>
          <p:nvPr>
            <p:ph type="title"/>
          </p:nvPr>
        </p:nvSpPr>
        <p:spPr>
          <a:xfrm>
            <a:off x="1224826" y="1435461"/>
            <a:ext cx="2127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59" name="Google Shape;1259;p22"/>
          <p:cNvSpPr txBox="1"/>
          <p:nvPr>
            <p:ph idx="1" type="subTitle"/>
          </p:nvPr>
        </p:nvSpPr>
        <p:spPr>
          <a:xfrm>
            <a:off x="1224829" y="1914654"/>
            <a:ext cx="2127000" cy="912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60" name="Google Shape;1260;p22"/>
          <p:cNvSpPr txBox="1"/>
          <p:nvPr>
            <p:ph idx="2" type="title"/>
          </p:nvPr>
        </p:nvSpPr>
        <p:spPr>
          <a:xfrm>
            <a:off x="5826912" y="1435461"/>
            <a:ext cx="21270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61" name="Google Shape;1261;p22"/>
          <p:cNvSpPr txBox="1"/>
          <p:nvPr>
            <p:ph idx="3" type="subTitle"/>
          </p:nvPr>
        </p:nvSpPr>
        <p:spPr>
          <a:xfrm>
            <a:off x="5826914" y="1914654"/>
            <a:ext cx="2127000" cy="912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62" name="Google Shape;1262;p22"/>
          <p:cNvSpPr txBox="1"/>
          <p:nvPr>
            <p:ph idx="4" type="title"/>
          </p:nvPr>
        </p:nvSpPr>
        <p:spPr>
          <a:xfrm>
            <a:off x="1224826" y="2945751"/>
            <a:ext cx="2127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63" name="Google Shape;1263;p22"/>
          <p:cNvSpPr txBox="1"/>
          <p:nvPr>
            <p:ph idx="5" type="subTitle"/>
          </p:nvPr>
        </p:nvSpPr>
        <p:spPr>
          <a:xfrm>
            <a:off x="1224829" y="3473670"/>
            <a:ext cx="2127000" cy="8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64" name="Google Shape;1264;p22"/>
          <p:cNvSpPr txBox="1"/>
          <p:nvPr>
            <p:ph idx="6" type="title"/>
          </p:nvPr>
        </p:nvSpPr>
        <p:spPr>
          <a:xfrm>
            <a:off x="5826864" y="2945751"/>
            <a:ext cx="21270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65" name="Google Shape;1265;p22"/>
          <p:cNvSpPr txBox="1"/>
          <p:nvPr>
            <p:ph idx="7" type="subTitle"/>
          </p:nvPr>
        </p:nvSpPr>
        <p:spPr>
          <a:xfrm>
            <a:off x="5826914" y="3473670"/>
            <a:ext cx="2127000" cy="841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pic>
        <p:nvPicPr>
          <p:cNvPr id="1266" name="Google Shape;1266;p22"/>
          <p:cNvPicPr preferRelativeResize="0"/>
          <p:nvPr/>
        </p:nvPicPr>
        <p:blipFill rotWithShape="1">
          <a:blip r:embed="rId2">
            <a:alphaModFix amt="66000"/>
          </a:blip>
          <a:srcRect b="0" l="0" r="0" t="0"/>
          <a:stretch/>
        </p:blipFill>
        <p:spPr>
          <a:xfrm flipH="1" rot="-2343514">
            <a:off x="-1166545" y="-1270720"/>
            <a:ext cx="3297389" cy="2276638"/>
          </a:xfrm>
          <a:prstGeom prst="rect">
            <a:avLst/>
          </a:prstGeom>
          <a:noFill/>
          <a:ln>
            <a:noFill/>
          </a:ln>
        </p:spPr>
      </p:pic>
      <p:grpSp>
        <p:nvGrpSpPr>
          <p:cNvPr id="1267" name="Google Shape;1267;p22"/>
          <p:cNvGrpSpPr/>
          <p:nvPr/>
        </p:nvGrpSpPr>
        <p:grpSpPr>
          <a:xfrm rot="-8099954">
            <a:off x="15431" y="-572435"/>
            <a:ext cx="1344367" cy="1995327"/>
            <a:chOff x="272875" y="1527563"/>
            <a:chExt cx="255950" cy="455000"/>
          </a:xfrm>
        </p:grpSpPr>
        <p:sp>
          <p:nvSpPr>
            <p:cNvPr id="1268" name="Google Shape;1268;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2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2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2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2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2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2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03" name="Google Shape;1303;p22"/>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pic>
        <p:nvPicPr>
          <p:cNvPr id="1304" name="Google Shape;1304;p22"/>
          <p:cNvPicPr preferRelativeResize="0"/>
          <p:nvPr/>
        </p:nvPicPr>
        <p:blipFill rotWithShape="1">
          <a:blip r:embed="rId4">
            <a:alphaModFix amt="76000"/>
          </a:blip>
          <a:srcRect b="0" l="0" r="0" t="0"/>
          <a:stretch/>
        </p:blipFill>
        <p:spPr>
          <a:xfrm rot="10754694">
            <a:off x="2497948" y="4487275"/>
            <a:ext cx="7605809" cy="2832381"/>
          </a:xfrm>
          <a:prstGeom prst="rect">
            <a:avLst/>
          </a:prstGeom>
          <a:noFill/>
          <a:ln>
            <a:noFill/>
          </a:ln>
        </p:spPr>
      </p:pic>
      <p:grpSp>
        <p:nvGrpSpPr>
          <p:cNvPr id="1305" name="Google Shape;1305;p22"/>
          <p:cNvGrpSpPr/>
          <p:nvPr/>
        </p:nvGrpSpPr>
        <p:grpSpPr>
          <a:xfrm flipH="1">
            <a:off x="-624375" y="3487614"/>
            <a:ext cx="1344377" cy="2469659"/>
            <a:chOff x="272875" y="1419395"/>
            <a:chExt cx="255950" cy="563168"/>
          </a:xfrm>
        </p:grpSpPr>
        <p:sp>
          <p:nvSpPr>
            <p:cNvPr id="1306" name="Google Shape;1306;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2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2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2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2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2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2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1" name="Google Shape;1341;p22"/>
          <p:cNvSpPr txBox="1"/>
          <p:nvPr>
            <p:ph idx="8"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1342" name="Google Shape;1342;p22"/>
          <p:cNvSpPr/>
          <p:nvPr/>
        </p:nvSpPr>
        <p:spPr>
          <a:xfrm rot="3176794">
            <a:off x="7710596" y="4065984"/>
            <a:ext cx="2264986" cy="2165743"/>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1343" name="Shape 1343"/>
        <p:cNvGrpSpPr/>
        <p:nvPr/>
      </p:nvGrpSpPr>
      <p:grpSpPr>
        <a:xfrm>
          <a:off x="0" y="0"/>
          <a:ext cx="0" cy="0"/>
          <a:chOff x="0" y="0"/>
          <a:chExt cx="0" cy="0"/>
        </a:xfrm>
      </p:grpSpPr>
      <p:sp>
        <p:nvSpPr>
          <p:cNvPr id="1344" name="Google Shape;1344;p23"/>
          <p:cNvSpPr txBox="1"/>
          <p:nvPr>
            <p:ph type="title"/>
          </p:nvPr>
        </p:nvSpPr>
        <p:spPr>
          <a:xfrm>
            <a:off x="1698617" y="1400049"/>
            <a:ext cx="2867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45" name="Google Shape;1345;p23"/>
          <p:cNvSpPr txBox="1"/>
          <p:nvPr>
            <p:ph idx="1" type="subTitle"/>
          </p:nvPr>
        </p:nvSpPr>
        <p:spPr>
          <a:xfrm>
            <a:off x="1698617" y="2015470"/>
            <a:ext cx="2867100" cy="91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46" name="Google Shape;1346;p23"/>
          <p:cNvSpPr txBox="1"/>
          <p:nvPr>
            <p:ph idx="2" type="title"/>
          </p:nvPr>
        </p:nvSpPr>
        <p:spPr>
          <a:xfrm flipH="1">
            <a:off x="4593236" y="1400049"/>
            <a:ext cx="28671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47" name="Google Shape;1347;p23"/>
          <p:cNvSpPr txBox="1"/>
          <p:nvPr>
            <p:ph idx="3" type="subTitle"/>
          </p:nvPr>
        </p:nvSpPr>
        <p:spPr>
          <a:xfrm>
            <a:off x="4593236" y="2015470"/>
            <a:ext cx="2867100" cy="912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48" name="Google Shape;1348;p23"/>
          <p:cNvSpPr txBox="1"/>
          <p:nvPr>
            <p:ph idx="4" type="title"/>
          </p:nvPr>
        </p:nvSpPr>
        <p:spPr>
          <a:xfrm>
            <a:off x="1698617" y="3004407"/>
            <a:ext cx="2867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49" name="Google Shape;1349;p23"/>
          <p:cNvSpPr txBox="1"/>
          <p:nvPr>
            <p:ph idx="5" type="subTitle"/>
          </p:nvPr>
        </p:nvSpPr>
        <p:spPr>
          <a:xfrm>
            <a:off x="1698617" y="3619626"/>
            <a:ext cx="2867100" cy="91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50" name="Google Shape;1350;p23"/>
          <p:cNvSpPr txBox="1"/>
          <p:nvPr>
            <p:ph idx="6" type="title"/>
          </p:nvPr>
        </p:nvSpPr>
        <p:spPr>
          <a:xfrm flipH="1">
            <a:off x="4593236" y="3004407"/>
            <a:ext cx="28671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51" name="Google Shape;1351;p23"/>
          <p:cNvSpPr txBox="1"/>
          <p:nvPr>
            <p:ph idx="7" type="subTitle"/>
          </p:nvPr>
        </p:nvSpPr>
        <p:spPr>
          <a:xfrm>
            <a:off x="4593236" y="3619626"/>
            <a:ext cx="2867100" cy="912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pic>
        <p:nvPicPr>
          <p:cNvPr id="1352" name="Google Shape;1352;p23"/>
          <p:cNvPicPr preferRelativeResize="0"/>
          <p:nvPr/>
        </p:nvPicPr>
        <p:blipFill rotWithShape="1">
          <a:blip r:embed="rId2">
            <a:alphaModFix amt="47000"/>
          </a:blip>
          <a:srcRect b="0" l="0" r="0" t="0"/>
          <a:stretch/>
        </p:blipFill>
        <p:spPr>
          <a:xfrm rot="1331770">
            <a:off x="-1977764" y="3821949"/>
            <a:ext cx="2989902" cy="2468226"/>
          </a:xfrm>
          <a:prstGeom prst="rect">
            <a:avLst/>
          </a:prstGeom>
          <a:noFill/>
          <a:ln>
            <a:noFill/>
          </a:ln>
        </p:spPr>
      </p:pic>
      <p:grpSp>
        <p:nvGrpSpPr>
          <p:cNvPr id="1353" name="Google Shape;1353;p23"/>
          <p:cNvGrpSpPr/>
          <p:nvPr/>
        </p:nvGrpSpPr>
        <p:grpSpPr>
          <a:xfrm rot="-987768">
            <a:off x="-733895" y="3875634"/>
            <a:ext cx="1344359" cy="1995308"/>
            <a:chOff x="272875" y="1527563"/>
            <a:chExt cx="255950" cy="455000"/>
          </a:xfrm>
        </p:grpSpPr>
        <p:sp>
          <p:nvSpPr>
            <p:cNvPr id="1354" name="Google Shape;1354;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9" name="Google Shape;1389;p23"/>
          <p:cNvPicPr preferRelativeResize="0"/>
          <p:nvPr/>
        </p:nvPicPr>
        <p:blipFill rotWithShape="1">
          <a:blip r:embed="rId3">
            <a:alphaModFix amt="74000"/>
          </a:blip>
          <a:srcRect b="0" l="0" r="0" t="0"/>
          <a:stretch/>
        </p:blipFill>
        <p:spPr>
          <a:xfrm flipH="1">
            <a:off x="7809444" y="4139664"/>
            <a:ext cx="2894870" cy="2593321"/>
          </a:xfrm>
          <a:prstGeom prst="rect">
            <a:avLst/>
          </a:prstGeom>
          <a:noFill/>
          <a:ln>
            <a:noFill/>
          </a:ln>
        </p:spPr>
      </p:pic>
      <p:pic>
        <p:nvPicPr>
          <p:cNvPr id="1390" name="Google Shape;1390;p23"/>
          <p:cNvPicPr preferRelativeResize="0"/>
          <p:nvPr/>
        </p:nvPicPr>
        <p:blipFill rotWithShape="1">
          <a:blip r:embed="rId4">
            <a:alphaModFix amt="62000"/>
          </a:blip>
          <a:srcRect b="0" l="0" r="0" t="0"/>
          <a:stretch/>
        </p:blipFill>
        <p:spPr>
          <a:xfrm flipH="1" rot="9368145">
            <a:off x="-1509155" y="-1246007"/>
            <a:ext cx="2894870" cy="2593321"/>
          </a:xfrm>
          <a:prstGeom prst="rect">
            <a:avLst/>
          </a:prstGeom>
          <a:noFill/>
          <a:ln>
            <a:noFill/>
          </a:ln>
        </p:spPr>
      </p:pic>
      <p:grpSp>
        <p:nvGrpSpPr>
          <p:cNvPr id="1391" name="Google Shape;1391;p23"/>
          <p:cNvGrpSpPr/>
          <p:nvPr/>
        </p:nvGrpSpPr>
        <p:grpSpPr>
          <a:xfrm rot="5400065">
            <a:off x="8667137" y="-1129839"/>
            <a:ext cx="1344377" cy="1995312"/>
            <a:chOff x="272875" y="1527563"/>
            <a:chExt cx="255950" cy="455000"/>
          </a:xfrm>
        </p:grpSpPr>
        <p:sp>
          <p:nvSpPr>
            <p:cNvPr id="1392" name="Google Shape;1392;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27" name="Google Shape;1427;p23"/>
          <p:cNvPicPr preferRelativeResize="0"/>
          <p:nvPr/>
        </p:nvPicPr>
        <p:blipFill rotWithShape="1">
          <a:blip r:embed="rId2">
            <a:alphaModFix amt="47000"/>
          </a:blip>
          <a:srcRect b="0" l="0" r="0" t="0"/>
          <a:stretch/>
        </p:blipFill>
        <p:spPr>
          <a:xfrm rot="-10643014">
            <a:off x="7943421" y="-1509312"/>
            <a:ext cx="2989903" cy="2468227"/>
          </a:xfrm>
          <a:prstGeom prst="rect">
            <a:avLst/>
          </a:prstGeom>
          <a:noFill/>
          <a:ln>
            <a:noFill/>
          </a:ln>
        </p:spPr>
      </p:pic>
      <p:sp>
        <p:nvSpPr>
          <p:cNvPr id="1428" name="Google Shape;1428;p23"/>
          <p:cNvSpPr txBox="1"/>
          <p:nvPr>
            <p:ph idx="8"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1429" name="Google Shape;1429;p23"/>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BLANK_1_1_1_2_1_1">
    <p:spTree>
      <p:nvGrpSpPr>
        <p:cNvPr id="1430" name="Shape 1430"/>
        <p:cNvGrpSpPr/>
        <p:nvPr/>
      </p:nvGrpSpPr>
      <p:grpSpPr>
        <a:xfrm>
          <a:off x="0" y="0"/>
          <a:ext cx="0" cy="0"/>
          <a:chOff x="0" y="0"/>
          <a:chExt cx="0" cy="0"/>
        </a:xfrm>
      </p:grpSpPr>
      <p:pic>
        <p:nvPicPr>
          <p:cNvPr id="1431" name="Google Shape;1431;p24"/>
          <p:cNvPicPr preferRelativeResize="0"/>
          <p:nvPr/>
        </p:nvPicPr>
        <p:blipFill rotWithShape="1">
          <a:blip r:embed="rId2">
            <a:alphaModFix amt="66000"/>
          </a:blip>
          <a:srcRect b="0" l="0" r="0" t="0"/>
          <a:stretch/>
        </p:blipFill>
        <p:spPr>
          <a:xfrm flipH="1" rot="-2343514">
            <a:off x="-1156226" y="-1467160"/>
            <a:ext cx="3297389" cy="2276638"/>
          </a:xfrm>
          <a:prstGeom prst="rect">
            <a:avLst/>
          </a:prstGeom>
          <a:noFill/>
          <a:ln>
            <a:noFill/>
          </a:ln>
        </p:spPr>
      </p:pic>
      <p:pic>
        <p:nvPicPr>
          <p:cNvPr id="1432" name="Google Shape;1432;p24"/>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grpSp>
        <p:nvGrpSpPr>
          <p:cNvPr id="1433" name="Google Shape;1433;p24"/>
          <p:cNvGrpSpPr/>
          <p:nvPr/>
        </p:nvGrpSpPr>
        <p:grpSpPr>
          <a:xfrm rot="-8099954">
            <a:off x="25750" y="-768876"/>
            <a:ext cx="1344367" cy="1995327"/>
            <a:chOff x="272875" y="1527563"/>
            <a:chExt cx="255950" cy="455000"/>
          </a:xfrm>
        </p:grpSpPr>
        <p:sp>
          <p:nvSpPr>
            <p:cNvPr id="1434" name="Google Shape;1434;p2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2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69" name="Google Shape;1469;p24"/>
          <p:cNvPicPr preferRelativeResize="0"/>
          <p:nvPr/>
        </p:nvPicPr>
        <p:blipFill rotWithShape="1">
          <a:blip r:embed="rId3">
            <a:alphaModFix amt="74000"/>
          </a:blip>
          <a:srcRect b="0" l="0" r="0" t="0"/>
          <a:stretch/>
        </p:blipFill>
        <p:spPr>
          <a:xfrm flipH="1" rot="-6814727">
            <a:off x="7454267" y="-1182806"/>
            <a:ext cx="2894871" cy="2593322"/>
          </a:xfrm>
          <a:prstGeom prst="rect">
            <a:avLst/>
          </a:prstGeom>
          <a:noFill/>
          <a:ln>
            <a:noFill/>
          </a:ln>
        </p:spPr>
      </p:pic>
      <p:pic>
        <p:nvPicPr>
          <p:cNvPr id="1470" name="Google Shape;1470;p24"/>
          <p:cNvPicPr preferRelativeResize="0"/>
          <p:nvPr/>
        </p:nvPicPr>
        <p:blipFill rotWithShape="1">
          <a:blip r:embed="rId4">
            <a:alphaModFix amt="76000"/>
          </a:blip>
          <a:srcRect b="0" l="0" r="0" t="0"/>
          <a:stretch/>
        </p:blipFill>
        <p:spPr>
          <a:xfrm rot="-1136126">
            <a:off x="4365128" y="4231553"/>
            <a:ext cx="7605805" cy="2832382"/>
          </a:xfrm>
          <a:prstGeom prst="rect">
            <a:avLst/>
          </a:prstGeom>
          <a:noFill/>
          <a:ln>
            <a:noFill/>
          </a:ln>
        </p:spPr>
      </p:pic>
      <p:grpSp>
        <p:nvGrpSpPr>
          <p:cNvPr id="1471" name="Google Shape;1471;p24"/>
          <p:cNvGrpSpPr/>
          <p:nvPr/>
        </p:nvGrpSpPr>
        <p:grpSpPr>
          <a:xfrm rot="3618644">
            <a:off x="7686877" y="3841497"/>
            <a:ext cx="1344356" cy="2469645"/>
            <a:chOff x="272875" y="1419395"/>
            <a:chExt cx="255950" cy="563168"/>
          </a:xfrm>
        </p:grpSpPr>
        <p:sp>
          <p:nvSpPr>
            <p:cNvPr id="1472" name="Google Shape;1472;p2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2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2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2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2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2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2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2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2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2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2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2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24"/>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24"/>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2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24"/>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2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2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2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2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2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2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2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2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24"/>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2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2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2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24"/>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24"/>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07" name="Google Shape;1507;p24"/>
          <p:cNvSpPr txBox="1"/>
          <p:nvPr>
            <p:ph type="title"/>
          </p:nvPr>
        </p:nvSpPr>
        <p:spPr>
          <a:xfrm>
            <a:off x="730325" y="3530302"/>
            <a:ext cx="2336400" cy="4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508" name="Google Shape;1508;p24"/>
          <p:cNvSpPr txBox="1"/>
          <p:nvPr>
            <p:ph idx="1" type="subTitle"/>
          </p:nvPr>
        </p:nvSpPr>
        <p:spPr>
          <a:xfrm>
            <a:off x="730325" y="3915850"/>
            <a:ext cx="2336400" cy="7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09" name="Google Shape;1509;p24"/>
          <p:cNvSpPr txBox="1"/>
          <p:nvPr>
            <p:ph idx="2" type="title"/>
          </p:nvPr>
        </p:nvSpPr>
        <p:spPr>
          <a:xfrm>
            <a:off x="3405326" y="3530302"/>
            <a:ext cx="2336400" cy="4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510" name="Google Shape;1510;p24"/>
          <p:cNvSpPr txBox="1"/>
          <p:nvPr>
            <p:ph idx="3" type="subTitle"/>
          </p:nvPr>
        </p:nvSpPr>
        <p:spPr>
          <a:xfrm>
            <a:off x="3405326" y="3915850"/>
            <a:ext cx="2336400" cy="7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11" name="Google Shape;1511;p24"/>
          <p:cNvSpPr txBox="1"/>
          <p:nvPr>
            <p:ph idx="4" type="title"/>
          </p:nvPr>
        </p:nvSpPr>
        <p:spPr>
          <a:xfrm>
            <a:off x="6076283" y="3530302"/>
            <a:ext cx="2336400" cy="4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512" name="Google Shape;1512;p24"/>
          <p:cNvSpPr txBox="1"/>
          <p:nvPr>
            <p:ph idx="5" type="subTitle"/>
          </p:nvPr>
        </p:nvSpPr>
        <p:spPr>
          <a:xfrm>
            <a:off x="6076283" y="3915850"/>
            <a:ext cx="2336400" cy="7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13" name="Google Shape;1513;p24"/>
          <p:cNvSpPr txBox="1"/>
          <p:nvPr>
            <p:ph idx="6"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1514" name="Google Shape;1514;p24"/>
          <p:cNvSpPr txBox="1"/>
          <p:nvPr>
            <p:ph idx="7" type="title"/>
          </p:nvPr>
        </p:nvSpPr>
        <p:spPr>
          <a:xfrm>
            <a:off x="730325" y="1813595"/>
            <a:ext cx="2336400" cy="4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515" name="Google Shape;1515;p24"/>
          <p:cNvSpPr txBox="1"/>
          <p:nvPr>
            <p:ph idx="8" type="subTitle"/>
          </p:nvPr>
        </p:nvSpPr>
        <p:spPr>
          <a:xfrm>
            <a:off x="730325" y="2195913"/>
            <a:ext cx="2336400" cy="7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16" name="Google Shape;1516;p24"/>
          <p:cNvSpPr txBox="1"/>
          <p:nvPr>
            <p:ph idx="9" type="title"/>
          </p:nvPr>
        </p:nvSpPr>
        <p:spPr>
          <a:xfrm>
            <a:off x="3405326" y="1813595"/>
            <a:ext cx="2336400" cy="4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517" name="Google Shape;1517;p24"/>
          <p:cNvSpPr txBox="1"/>
          <p:nvPr>
            <p:ph idx="13" type="subTitle"/>
          </p:nvPr>
        </p:nvSpPr>
        <p:spPr>
          <a:xfrm>
            <a:off x="3405326" y="2195913"/>
            <a:ext cx="2336400" cy="7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18" name="Google Shape;1518;p24"/>
          <p:cNvSpPr txBox="1"/>
          <p:nvPr>
            <p:ph idx="14" type="title"/>
          </p:nvPr>
        </p:nvSpPr>
        <p:spPr>
          <a:xfrm>
            <a:off x="6076283" y="1813595"/>
            <a:ext cx="2336400" cy="4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519" name="Google Shape;1519;p24"/>
          <p:cNvSpPr txBox="1"/>
          <p:nvPr>
            <p:ph idx="15" type="subTitle"/>
          </p:nvPr>
        </p:nvSpPr>
        <p:spPr>
          <a:xfrm>
            <a:off x="6076283" y="2195913"/>
            <a:ext cx="2336400" cy="7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BLANK_1_1_1_1_1">
    <p:spTree>
      <p:nvGrpSpPr>
        <p:cNvPr id="1520" name="Shape 1520"/>
        <p:cNvGrpSpPr/>
        <p:nvPr/>
      </p:nvGrpSpPr>
      <p:grpSpPr>
        <a:xfrm>
          <a:off x="0" y="0"/>
          <a:ext cx="0" cy="0"/>
          <a:chOff x="0" y="0"/>
          <a:chExt cx="0" cy="0"/>
        </a:xfrm>
      </p:grpSpPr>
      <p:pic>
        <p:nvPicPr>
          <p:cNvPr id="1521" name="Google Shape;1521;p25"/>
          <p:cNvPicPr preferRelativeResize="0"/>
          <p:nvPr/>
        </p:nvPicPr>
        <p:blipFill rotWithShape="1">
          <a:blip r:embed="rId2">
            <a:alphaModFix amt="66000"/>
          </a:blip>
          <a:srcRect b="0" l="0" r="0" t="0"/>
          <a:stretch/>
        </p:blipFill>
        <p:spPr>
          <a:xfrm flipH="1" rot="-2343514">
            <a:off x="-1641553" y="-1719908"/>
            <a:ext cx="3297389" cy="2276638"/>
          </a:xfrm>
          <a:prstGeom prst="rect">
            <a:avLst/>
          </a:prstGeom>
          <a:noFill/>
          <a:ln>
            <a:noFill/>
          </a:ln>
        </p:spPr>
      </p:pic>
      <p:grpSp>
        <p:nvGrpSpPr>
          <p:cNvPr id="1522" name="Google Shape;1522;p25"/>
          <p:cNvGrpSpPr/>
          <p:nvPr/>
        </p:nvGrpSpPr>
        <p:grpSpPr>
          <a:xfrm rot="-8099954">
            <a:off x="-459577" y="-1021623"/>
            <a:ext cx="1344367" cy="1995327"/>
            <a:chOff x="272875" y="1527563"/>
            <a:chExt cx="255950" cy="455000"/>
          </a:xfrm>
        </p:grpSpPr>
        <p:sp>
          <p:nvSpPr>
            <p:cNvPr id="1523" name="Google Shape;1523;p2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2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2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2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2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2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2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2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2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2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2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2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2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2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2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2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2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2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2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2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2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2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2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2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2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2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2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2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2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2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2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2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2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2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2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58" name="Google Shape;1558;p25"/>
          <p:cNvPicPr preferRelativeResize="0"/>
          <p:nvPr/>
        </p:nvPicPr>
        <p:blipFill rotWithShape="1">
          <a:blip r:embed="rId3">
            <a:alphaModFix amt="74000"/>
          </a:blip>
          <a:srcRect b="0" l="0" r="0" t="0"/>
          <a:stretch/>
        </p:blipFill>
        <p:spPr>
          <a:xfrm flipH="1" rot="4990199">
            <a:off x="-1127360" y="4108621"/>
            <a:ext cx="2894870" cy="2593321"/>
          </a:xfrm>
          <a:prstGeom prst="rect">
            <a:avLst/>
          </a:prstGeom>
          <a:noFill/>
          <a:ln>
            <a:noFill/>
          </a:ln>
        </p:spPr>
      </p:pic>
      <p:pic>
        <p:nvPicPr>
          <p:cNvPr id="1559" name="Google Shape;1559;p25"/>
          <p:cNvPicPr preferRelativeResize="0"/>
          <p:nvPr/>
        </p:nvPicPr>
        <p:blipFill rotWithShape="1">
          <a:blip r:embed="rId4">
            <a:alphaModFix amt="74000"/>
          </a:blip>
          <a:srcRect b="0" l="0" r="0" t="0"/>
          <a:stretch/>
        </p:blipFill>
        <p:spPr>
          <a:xfrm flipH="1" rot="4990199">
            <a:off x="7307615" y="-922016"/>
            <a:ext cx="2894870" cy="2593321"/>
          </a:xfrm>
          <a:prstGeom prst="rect">
            <a:avLst/>
          </a:prstGeom>
          <a:noFill/>
          <a:ln>
            <a:noFill/>
          </a:ln>
        </p:spPr>
      </p:pic>
      <p:sp>
        <p:nvSpPr>
          <p:cNvPr id="1560" name="Google Shape;1560;p25"/>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1561" name="Google Shape;1561;p25"/>
          <p:cNvSpPr/>
          <p:nvPr/>
        </p:nvSpPr>
        <p:spPr>
          <a:xfrm flipH="1" rot="231922">
            <a:off x="7473457" y="-6437207"/>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62" name="Google Shape;1562;p25"/>
          <p:cNvPicPr preferRelativeResize="0"/>
          <p:nvPr/>
        </p:nvPicPr>
        <p:blipFill rotWithShape="1">
          <a:blip r:embed="rId2">
            <a:alphaModFix amt="66000"/>
          </a:blip>
          <a:srcRect b="0" l="0" r="0" t="0"/>
          <a:stretch/>
        </p:blipFill>
        <p:spPr>
          <a:xfrm flipH="1" rot="-2343514">
            <a:off x="7272347" y="3430567"/>
            <a:ext cx="3297389" cy="2276638"/>
          </a:xfrm>
          <a:prstGeom prst="rect">
            <a:avLst/>
          </a:prstGeom>
          <a:noFill/>
          <a:ln>
            <a:noFill/>
          </a:ln>
        </p:spPr>
      </p:pic>
      <p:grpSp>
        <p:nvGrpSpPr>
          <p:cNvPr id="1563" name="Google Shape;1563;p25"/>
          <p:cNvGrpSpPr/>
          <p:nvPr/>
        </p:nvGrpSpPr>
        <p:grpSpPr>
          <a:xfrm rot="-8099954">
            <a:off x="8454323" y="4128852"/>
            <a:ext cx="1344367" cy="1995327"/>
            <a:chOff x="272875" y="1527563"/>
            <a:chExt cx="255950" cy="455000"/>
          </a:xfrm>
        </p:grpSpPr>
        <p:sp>
          <p:nvSpPr>
            <p:cNvPr id="1564" name="Google Shape;1564;p2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2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2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2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2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2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2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2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2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2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2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2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2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2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2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2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2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2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2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2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2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2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2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2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2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2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2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2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2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2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2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2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2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2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2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p:cSld name="BLANK_1_1_1_1_1_1">
    <p:spTree>
      <p:nvGrpSpPr>
        <p:cNvPr id="1599" name="Shape 1599"/>
        <p:cNvGrpSpPr/>
        <p:nvPr/>
      </p:nvGrpSpPr>
      <p:grpSpPr>
        <a:xfrm>
          <a:off x="0" y="0"/>
          <a:ext cx="0" cy="0"/>
          <a:chOff x="0" y="0"/>
          <a:chExt cx="0" cy="0"/>
        </a:xfrm>
      </p:grpSpPr>
      <p:sp>
        <p:nvSpPr>
          <p:cNvPr id="1600" name="Google Shape;1600;p26"/>
          <p:cNvSpPr txBox="1"/>
          <p:nvPr>
            <p:ph type="title"/>
          </p:nvPr>
        </p:nvSpPr>
        <p:spPr>
          <a:xfrm>
            <a:off x="3040947" y="1992075"/>
            <a:ext cx="11358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601" name="Google Shape;1601;p26"/>
          <p:cNvSpPr txBox="1"/>
          <p:nvPr>
            <p:ph idx="1" type="subTitle"/>
          </p:nvPr>
        </p:nvSpPr>
        <p:spPr>
          <a:xfrm>
            <a:off x="4570802" y="3295975"/>
            <a:ext cx="19134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02" name="Google Shape;1602;p26"/>
          <p:cNvSpPr txBox="1"/>
          <p:nvPr>
            <p:ph idx="2" type="title"/>
          </p:nvPr>
        </p:nvSpPr>
        <p:spPr>
          <a:xfrm>
            <a:off x="4959602" y="1992075"/>
            <a:ext cx="11358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603" name="Google Shape;1603;p26"/>
          <p:cNvSpPr txBox="1"/>
          <p:nvPr>
            <p:ph idx="3" type="subTitle"/>
          </p:nvPr>
        </p:nvSpPr>
        <p:spPr>
          <a:xfrm>
            <a:off x="2645697" y="3295975"/>
            <a:ext cx="19263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04" name="Google Shape;1604;p26"/>
          <p:cNvSpPr txBox="1"/>
          <p:nvPr>
            <p:ph idx="4" type="title"/>
          </p:nvPr>
        </p:nvSpPr>
        <p:spPr>
          <a:xfrm>
            <a:off x="6926450" y="1992075"/>
            <a:ext cx="10830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605" name="Google Shape;1605;p26"/>
          <p:cNvSpPr txBox="1"/>
          <p:nvPr>
            <p:ph idx="5" type="subTitle"/>
          </p:nvPr>
        </p:nvSpPr>
        <p:spPr>
          <a:xfrm>
            <a:off x="6507950" y="3295975"/>
            <a:ext cx="19200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06" name="Google Shape;1606;p26"/>
          <p:cNvSpPr txBox="1"/>
          <p:nvPr>
            <p:ph idx="6" type="title"/>
          </p:nvPr>
        </p:nvSpPr>
        <p:spPr>
          <a:xfrm>
            <a:off x="1146160" y="1992075"/>
            <a:ext cx="10830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607" name="Google Shape;1607;p26"/>
          <p:cNvSpPr txBox="1"/>
          <p:nvPr>
            <p:ph idx="7" type="subTitle"/>
          </p:nvPr>
        </p:nvSpPr>
        <p:spPr>
          <a:xfrm>
            <a:off x="724510" y="3295975"/>
            <a:ext cx="19263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08" name="Google Shape;1608;p26"/>
          <p:cNvSpPr txBox="1"/>
          <p:nvPr>
            <p:ph idx="8" type="subTitle"/>
          </p:nvPr>
        </p:nvSpPr>
        <p:spPr>
          <a:xfrm>
            <a:off x="722260" y="3632696"/>
            <a:ext cx="1930800" cy="806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09" name="Google Shape;1609;p26"/>
          <p:cNvSpPr txBox="1"/>
          <p:nvPr>
            <p:ph idx="9" type="subTitle"/>
          </p:nvPr>
        </p:nvSpPr>
        <p:spPr>
          <a:xfrm>
            <a:off x="2643447" y="3632696"/>
            <a:ext cx="1930800" cy="806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10" name="Google Shape;1610;p26"/>
          <p:cNvSpPr txBox="1"/>
          <p:nvPr>
            <p:ph idx="13" type="subTitle"/>
          </p:nvPr>
        </p:nvSpPr>
        <p:spPr>
          <a:xfrm>
            <a:off x="4562102" y="3632696"/>
            <a:ext cx="1930800" cy="806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11" name="Google Shape;1611;p26"/>
          <p:cNvSpPr txBox="1"/>
          <p:nvPr>
            <p:ph idx="14" type="subTitle"/>
          </p:nvPr>
        </p:nvSpPr>
        <p:spPr>
          <a:xfrm>
            <a:off x="6502550" y="3632700"/>
            <a:ext cx="1930800" cy="806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1612" name="Google Shape;1612;p26"/>
          <p:cNvPicPr preferRelativeResize="0"/>
          <p:nvPr/>
        </p:nvPicPr>
        <p:blipFill rotWithShape="1">
          <a:blip r:embed="rId2">
            <a:alphaModFix amt="66000"/>
          </a:blip>
          <a:srcRect b="0" l="0" r="0" t="0"/>
          <a:stretch/>
        </p:blipFill>
        <p:spPr>
          <a:xfrm flipH="1" rot="5399990">
            <a:off x="7705516" y="-598319"/>
            <a:ext cx="3297389" cy="2276637"/>
          </a:xfrm>
          <a:prstGeom prst="rect">
            <a:avLst/>
          </a:prstGeom>
          <a:noFill/>
          <a:ln>
            <a:noFill/>
          </a:ln>
        </p:spPr>
      </p:pic>
      <p:grpSp>
        <p:nvGrpSpPr>
          <p:cNvPr id="1613" name="Google Shape;1613;p26"/>
          <p:cNvGrpSpPr/>
          <p:nvPr/>
        </p:nvGrpSpPr>
        <p:grpSpPr>
          <a:xfrm rot="-987768">
            <a:off x="7751817" y="-266278"/>
            <a:ext cx="1344359" cy="1995308"/>
            <a:chOff x="272875" y="1527563"/>
            <a:chExt cx="255950" cy="455000"/>
          </a:xfrm>
        </p:grpSpPr>
        <p:sp>
          <p:nvSpPr>
            <p:cNvPr id="1614" name="Google Shape;1614;p2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2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2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2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2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2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2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2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2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2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2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2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2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2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2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2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2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2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2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2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2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2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2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2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2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2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2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2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2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2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2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2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2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2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2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49" name="Google Shape;1649;p26"/>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pic>
        <p:nvPicPr>
          <p:cNvPr id="1650" name="Google Shape;1650;p26"/>
          <p:cNvPicPr preferRelativeResize="0"/>
          <p:nvPr/>
        </p:nvPicPr>
        <p:blipFill rotWithShape="1">
          <a:blip r:embed="rId4">
            <a:alphaModFix amt="76000"/>
          </a:blip>
          <a:srcRect b="0" l="0" r="0" t="0"/>
          <a:stretch/>
        </p:blipFill>
        <p:spPr>
          <a:xfrm rot="363351">
            <a:off x="802621" y="4291783"/>
            <a:ext cx="7605804" cy="2832383"/>
          </a:xfrm>
          <a:prstGeom prst="rect">
            <a:avLst/>
          </a:prstGeom>
          <a:noFill/>
          <a:ln>
            <a:noFill/>
          </a:ln>
        </p:spPr>
      </p:pic>
      <p:sp>
        <p:nvSpPr>
          <p:cNvPr id="1651" name="Google Shape;1651;p26"/>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26"/>
          <p:cNvSpPr txBox="1"/>
          <p:nvPr>
            <p:ph idx="15"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
    <p:spTree>
      <p:nvGrpSpPr>
        <p:cNvPr id="1653" name="Shape 1653"/>
        <p:cNvGrpSpPr/>
        <p:nvPr/>
      </p:nvGrpSpPr>
      <p:grpSpPr>
        <a:xfrm>
          <a:off x="0" y="0"/>
          <a:ext cx="0" cy="0"/>
          <a:chOff x="0" y="0"/>
          <a:chExt cx="0" cy="0"/>
        </a:xfrm>
      </p:grpSpPr>
      <p:sp>
        <p:nvSpPr>
          <p:cNvPr id="1654" name="Google Shape;1654;p27"/>
          <p:cNvSpPr txBox="1"/>
          <p:nvPr>
            <p:ph idx="1" type="subTitle"/>
          </p:nvPr>
        </p:nvSpPr>
        <p:spPr>
          <a:xfrm>
            <a:off x="671450" y="2555700"/>
            <a:ext cx="3566700" cy="1166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1655" name="Google Shape;1655;p27"/>
          <p:cNvSpPr txBox="1"/>
          <p:nvPr>
            <p:ph type="ctrTitle"/>
          </p:nvPr>
        </p:nvSpPr>
        <p:spPr>
          <a:xfrm>
            <a:off x="671450" y="1875052"/>
            <a:ext cx="2604300" cy="573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pic>
        <p:nvPicPr>
          <p:cNvPr id="1656" name="Google Shape;1656;p27"/>
          <p:cNvPicPr preferRelativeResize="0"/>
          <p:nvPr/>
        </p:nvPicPr>
        <p:blipFill rotWithShape="1">
          <a:blip r:embed="rId2">
            <a:alphaModFix amt="64000"/>
          </a:blip>
          <a:srcRect b="0" l="0" r="0" t="0"/>
          <a:stretch/>
        </p:blipFill>
        <p:spPr>
          <a:xfrm rot="5400000">
            <a:off x="6963311" y="-630813"/>
            <a:ext cx="3592176" cy="3021600"/>
          </a:xfrm>
          <a:prstGeom prst="rect">
            <a:avLst/>
          </a:prstGeom>
          <a:noFill/>
          <a:ln>
            <a:noFill/>
          </a:ln>
        </p:spPr>
      </p:pic>
      <p:pic>
        <p:nvPicPr>
          <p:cNvPr id="1657" name="Google Shape;1657;p27"/>
          <p:cNvPicPr preferRelativeResize="0"/>
          <p:nvPr/>
        </p:nvPicPr>
        <p:blipFill rotWithShape="1">
          <a:blip r:embed="rId3">
            <a:alphaModFix amt="66000"/>
          </a:blip>
          <a:srcRect b="0" l="0" r="0" t="0"/>
          <a:stretch/>
        </p:blipFill>
        <p:spPr>
          <a:xfrm flipH="1" rot="1326165">
            <a:off x="-191445" y="4128883"/>
            <a:ext cx="3297389" cy="2276634"/>
          </a:xfrm>
          <a:prstGeom prst="rect">
            <a:avLst/>
          </a:prstGeom>
          <a:noFill/>
          <a:ln>
            <a:noFill/>
          </a:ln>
        </p:spPr>
      </p:pic>
      <p:grpSp>
        <p:nvGrpSpPr>
          <p:cNvPr id="1658" name="Google Shape;1658;p27"/>
          <p:cNvGrpSpPr/>
          <p:nvPr/>
        </p:nvGrpSpPr>
        <p:grpSpPr>
          <a:xfrm rot="-2700000">
            <a:off x="8026513" y="-183341"/>
            <a:ext cx="1344349" cy="1995327"/>
            <a:chOff x="272875" y="1527563"/>
            <a:chExt cx="255950" cy="455000"/>
          </a:xfrm>
        </p:grpSpPr>
        <p:sp>
          <p:nvSpPr>
            <p:cNvPr id="1659" name="Google Shape;1659;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2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2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2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2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2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2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94" name="Google Shape;1694;p27"/>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5" name="Google Shape;1695;p27"/>
          <p:cNvPicPr preferRelativeResize="0"/>
          <p:nvPr/>
        </p:nvPicPr>
        <p:blipFill rotWithShape="1">
          <a:blip r:embed="rId4">
            <a:alphaModFix amt="74000"/>
          </a:blip>
          <a:srcRect b="0" l="0" r="0" t="0"/>
          <a:stretch/>
        </p:blipFill>
        <p:spPr>
          <a:xfrm rot="7675040">
            <a:off x="2669916" y="-1516164"/>
            <a:ext cx="2894877" cy="2593327"/>
          </a:xfrm>
          <a:prstGeom prst="rect">
            <a:avLst/>
          </a:prstGeom>
          <a:noFill/>
          <a:ln>
            <a:noFill/>
          </a:ln>
        </p:spPr>
      </p:pic>
      <p:pic>
        <p:nvPicPr>
          <p:cNvPr id="1696" name="Google Shape;1696;p27"/>
          <p:cNvPicPr preferRelativeResize="0"/>
          <p:nvPr/>
        </p:nvPicPr>
        <p:blipFill rotWithShape="1">
          <a:blip r:embed="rId5">
            <a:alphaModFix amt="74000"/>
          </a:blip>
          <a:srcRect b="0" l="0" r="0" t="0"/>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697" name="Shape 1697"/>
        <p:cNvGrpSpPr/>
        <p:nvPr/>
      </p:nvGrpSpPr>
      <p:grpSpPr>
        <a:xfrm>
          <a:off x="0" y="0"/>
          <a:ext cx="0" cy="0"/>
          <a:chOff x="0" y="0"/>
          <a:chExt cx="0" cy="0"/>
        </a:xfrm>
      </p:grpSpPr>
      <p:sp>
        <p:nvSpPr>
          <p:cNvPr id="1698" name="Google Shape;1698;p28"/>
          <p:cNvSpPr txBox="1"/>
          <p:nvPr>
            <p:ph idx="1" type="subTitle"/>
          </p:nvPr>
        </p:nvSpPr>
        <p:spPr>
          <a:xfrm>
            <a:off x="544025" y="3120381"/>
            <a:ext cx="2286000" cy="47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atin typeface="Overpass Black"/>
                <a:ea typeface="Overpass Black"/>
                <a:cs typeface="Overpass Black"/>
                <a:sym typeface="Overpass Black"/>
              </a:defRPr>
            </a:lvl1pPr>
            <a:lvl2pPr lvl="1" algn="ctr">
              <a:lnSpc>
                <a:spcPct val="100000"/>
              </a:lnSpc>
              <a:spcBef>
                <a:spcPts val="0"/>
              </a:spcBef>
              <a:spcAft>
                <a:spcPts val="0"/>
              </a:spcAft>
              <a:buSzPts val="1400"/>
              <a:buNone/>
              <a:defRPr sz="1600">
                <a:latin typeface="Overpass Black"/>
                <a:ea typeface="Overpass Black"/>
                <a:cs typeface="Overpass Black"/>
                <a:sym typeface="Overpass Black"/>
              </a:defRPr>
            </a:lvl2pPr>
            <a:lvl3pPr lvl="2" algn="ctr">
              <a:lnSpc>
                <a:spcPct val="100000"/>
              </a:lnSpc>
              <a:spcBef>
                <a:spcPts val="0"/>
              </a:spcBef>
              <a:spcAft>
                <a:spcPts val="0"/>
              </a:spcAft>
              <a:buSzPts val="1400"/>
              <a:buNone/>
              <a:defRPr sz="1600">
                <a:latin typeface="Overpass Black"/>
                <a:ea typeface="Overpass Black"/>
                <a:cs typeface="Overpass Black"/>
                <a:sym typeface="Overpass Black"/>
              </a:defRPr>
            </a:lvl3pPr>
            <a:lvl4pPr lvl="3" algn="ctr">
              <a:lnSpc>
                <a:spcPct val="100000"/>
              </a:lnSpc>
              <a:spcBef>
                <a:spcPts val="0"/>
              </a:spcBef>
              <a:spcAft>
                <a:spcPts val="0"/>
              </a:spcAft>
              <a:buSzPts val="1400"/>
              <a:buNone/>
              <a:defRPr sz="1600">
                <a:latin typeface="Overpass Black"/>
                <a:ea typeface="Overpass Black"/>
                <a:cs typeface="Overpass Black"/>
                <a:sym typeface="Overpass Black"/>
              </a:defRPr>
            </a:lvl4pPr>
            <a:lvl5pPr lvl="4" algn="ctr">
              <a:lnSpc>
                <a:spcPct val="100000"/>
              </a:lnSpc>
              <a:spcBef>
                <a:spcPts val="0"/>
              </a:spcBef>
              <a:spcAft>
                <a:spcPts val="0"/>
              </a:spcAft>
              <a:buSzPts val="1400"/>
              <a:buNone/>
              <a:defRPr sz="1600">
                <a:latin typeface="Overpass Black"/>
                <a:ea typeface="Overpass Black"/>
                <a:cs typeface="Overpass Black"/>
                <a:sym typeface="Overpass Black"/>
              </a:defRPr>
            </a:lvl5pPr>
            <a:lvl6pPr lvl="5" algn="ctr">
              <a:lnSpc>
                <a:spcPct val="100000"/>
              </a:lnSpc>
              <a:spcBef>
                <a:spcPts val="0"/>
              </a:spcBef>
              <a:spcAft>
                <a:spcPts val="0"/>
              </a:spcAft>
              <a:buSzPts val="1400"/>
              <a:buNone/>
              <a:defRPr sz="1600">
                <a:latin typeface="Overpass Black"/>
                <a:ea typeface="Overpass Black"/>
                <a:cs typeface="Overpass Black"/>
                <a:sym typeface="Overpass Black"/>
              </a:defRPr>
            </a:lvl6pPr>
            <a:lvl7pPr lvl="6" algn="ctr">
              <a:lnSpc>
                <a:spcPct val="100000"/>
              </a:lnSpc>
              <a:spcBef>
                <a:spcPts val="0"/>
              </a:spcBef>
              <a:spcAft>
                <a:spcPts val="0"/>
              </a:spcAft>
              <a:buSzPts val="1400"/>
              <a:buNone/>
              <a:defRPr sz="1600">
                <a:latin typeface="Overpass Black"/>
                <a:ea typeface="Overpass Black"/>
                <a:cs typeface="Overpass Black"/>
                <a:sym typeface="Overpass Black"/>
              </a:defRPr>
            </a:lvl7pPr>
            <a:lvl8pPr lvl="7" algn="ctr">
              <a:lnSpc>
                <a:spcPct val="100000"/>
              </a:lnSpc>
              <a:spcBef>
                <a:spcPts val="0"/>
              </a:spcBef>
              <a:spcAft>
                <a:spcPts val="0"/>
              </a:spcAft>
              <a:buSzPts val="1400"/>
              <a:buNone/>
              <a:defRPr sz="1600">
                <a:latin typeface="Overpass Black"/>
                <a:ea typeface="Overpass Black"/>
                <a:cs typeface="Overpass Black"/>
                <a:sym typeface="Overpass Black"/>
              </a:defRPr>
            </a:lvl8pPr>
            <a:lvl9pPr lvl="8" algn="ctr">
              <a:lnSpc>
                <a:spcPct val="100000"/>
              </a:lnSpc>
              <a:spcBef>
                <a:spcPts val="0"/>
              </a:spcBef>
              <a:spcAft>
                <a:spcPts val="0"/>
              </a:spcAft>
              <a:buSzPts val="1400"/>
              <a:buNone/>
              <a:defRPr sz="1600">
                <a:latin typeface="Overpass Black"/>
                <a:ea typeface="Overpass Black"/>
                <a:cs typeface="Overpass Black"/>
                <a:sym typeface="Overpass Black"/>
              </a:defRPr>
            </a:lvl9pPr>
          </a:lstStyle>
          <a:p/>
        </p:txBody>
      </p:sp>
      <p:sp>
        <p:nvSpPr>
          <p:cNvPr id="1699" name="Google Shape;1699;p28"/>
          <p:cNvSpPr txBox="1"/>
          <p:nvPr>
            <p:ph idx="2" type="subTitle"/>
          </p:nvPr>
        </p:nvSpPr>
        <p:spPr>
          <a:xfrm>
            <a:off x="544025" y="3429595"/>
            <a:ext cx="2286000" cy="84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00" name="Google Shape;1700;p28"/>
          <p:cNvSpPr txBox="1"/>
          <p:nvPr>
            <p:ph idx="3" type="subTitle"/>
          </p:nvPr>
        </p:nvSpPr>
        <p:spPr>
          <a:xfrm>
            <a:off x="3147280" y="3120381"/>
            <a:ext cx="2467500" cy="47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atin typeface="Overpass Black"/>
                <a:ea typeface="Overpass Black"/>
                <a:cs typeface="Overpass Black"/>
                <a:sym typeface="Overpass Black"/>
              </a:defRPr>
            </a:lvl1pPr>
            <a:lvl2pPr lvl="1" algn="ctr">
              <a:lnSpc>
                <a:spcPct val="100000"/>
              </a:lnSpc>
              <a:spcBef>
                <a:spcPts val="0"/>
              </a:spcBef>
              <a:spcAft>
                <a:spcPts val="0"/>
              </a:spcAft>
              <a:buSzPts val="1400"/>
              <a:buNone/>
              <a:defRPr sz="1600">
                <a:latin typeface="Overpass Black"/>
                <a:ea typeface="Overpass Black"/>
                <a:cs typeface="Overpass Black"/>
                <a:sym typeface="Overpass Black"/>
              </a:defRPr>
            </a:lvl2pPr>
            <a:lvl3pPr lvl="2" algn="ctr">
              <a:lnSpc>
                <a:spcPct val="100000"/>
              </a:lnSpc>
              <a:spcBef>
                <a:spcPts val="0"/>
              </a:spcBef>
              <a:spcAft>
                <a:spcPts val="0"/>
              </a:spcAft>
              <a:buSzPts val="1400"/>
              <a:buNone/>
              <a:defRPr sz="1600">
                <a:latin typeface="Overpass Black"/>
                <a:ea typeface="Overpass Black"/>
                <a:cs typeface="Overpass Black"/>
                <a:sym typeface="Overpass Black"/>
              </a:defRPr>
            </a:lvl3pPr>
            <a:lvl4pPr lvl="3" algn="ctr">
              <a:lnSpc>
                <a:spcPct val="100000"/>
              </a:lnSpc>
              <a:spcBef>
                <a:spcPts val="0"/>
              </a:spcBef>
              <a:spcAft>
                <a:spcPts val="0"/>
              </a:spcAft>
              <a:buSzPts val="1400"/>
              <a:buNone/>
              <a:defRPr sz="1600">
                <a:latin typeface="Overpass Black"/>
                <a:ea typeface="Overpass Black"/>
                <a:cs typeface="Overpass Black"/>
                <a:sym typeface="Overpass Black"/>
              </a:defRPr>
            </a:lvl4pPr>
            <a:lvl5pPr lvl="4" algn="ctr">
              <a:lnSpc>
                <a:spcPct val="100000"/>
              </a:lnSpc>
              <a:spcBef>
                <a:spcPts val="0"/>
              </a:spcBef>
              <a:spcAft>
                <a:spcPts val="0"/>
              </a:spcAft>
              <a:buSzPts val="1400"/>
              <a:buNone/>
              <a:defRPr sz="1600">
                <a:latin typeface="Overpass Black"/>
                <a:ea typeface="Overpass Black"/>
                <a:cs typeface="Overpass Black"/>
                <a:sym typeface="Overpass Black"/>
              </a:defRPr>
            </a:lvl5pPr>
            <a:lvl6pPr lvl="5" algn="ctr">
              <a:lnSpc>
                <a:spcPct val="100000"/>
              </a:lnSpc>
              <a:spcBef>
                <a:spcPts val="0"/>
              </a:spcBef>
              <a:spcAft>
                <a:spcPts val="0"/>
              </a:spcAft>
              <a:buSzPts val="1400"/>
              <a:buNone/>
              <a:defRPr sz="1600">
                <a:latin typeface="Overpass Black"/>
                <a:ea typeface="Overpass Black"/>
                <a:cs typeface="Overpass Black"/>
                <a:sym typeface="Overpass Black"/>
              </a:defRPr>
            </a:lvl6pPr>
            <a:lvl7pPr lvl="6" algn="ctr">
              <a:lnSpc>
                <a:spcPct val="100000"/>
              </a:lnSpc>
              <a:spcBef>
                <a:spcPts val="0"/>
              </a:spcBef>
              <a:spcAft>
                <a:spcPts val="0"/>
              </a:spcAft>
              <a:buSzPts val="1400"/>
              <a:buNone/>
              <a:defRPr sz="1600">
                <a:latin typeface="Overpass Black"/>
                <a:ea typeface="Overpass Black"/>
                <a:cs typeface="Overpass Black"/>
                <a:sym typeface="Overpass Black"/>
              </a:defRPr>
            </a:lvl7pPr>
            <a:lvl8pPr lvl="7" algn="ctr">
              <a:lnSpc>
                <a:spcPct val="100000"/>
              </a:lnSpc>
              <a:spcBef>
                <a:spcPts val="0"/>
              </a:spcBef>
              <a:spcAft>
                <a:spcPts val="0"/>
              </a:spcAft>
              <a:buSzPts val="1400"/>
              <a:buNone/>
              <a:defRPr sz="1600">
                <a:latin typeface="Overpass Black"/>
                <a:ea typeface="Overpass Black"/>
                <a:cs typeface="Overpass Black"/>
                <a:sym typeface="Overpass Black"/>
              </a:defRPr>
            </a:lvl8pPr>
            <a:lvl9pPr lvl="8" algn="ctr">
              <a:lnSpc>
                <a:spcPct val="100000"/>
              </a:lnSpc>
              <a:spcBef>
                <a:spcPts val="0"/>
              </a:spcBef>
              <a:spcAft>
                <a:spcPts val="0"/>
              </a:spcAft>
              <a:buSzPts val="1400"/>
              <a:buNone/>
              <a:defRPr sz="1600">
                <a:latin typeface="Overpass Black"/>
                <a:ea typeface="Overpass Black"/>
                <a:cs typeface="Overpass Black"/>
                <a:sym typeface="Overpass Black"/>
              </a:defRPr>
            </a:lvl9pPr>
          </a:lstStyle>
          <a:p/>
        </p:txBody>
      </p:sp>
      <p:sp>
        <p:nvSpPr>
          <p:cNvPr id="1701" name="Google Shape;1701;p28"/>
          <p:cNvSpPr txBox="1"/>
          <p:nvPr>
            <p:ph idx="4" type="subTitle"/>
          </p:nvPr>
        </p:nvSpPr>
        <p:spPr>
          <a:xfrm>
            <a:off x="3238030" y="3429595"/>
            <a:ext cx="2286000" cy="84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02" name="Google Shape;1702;p28"/>
          <p:cNvSpPr txBox="1"/>
          <p:nvPr>
            <p:ph idx="5" type="subTitle"/>
          </p:nvPr>
        </p:nvSpPr>
        <p:spPr>
          <a:xfrm>
            <a:off x="5784651" y="3120381"/>
            <a:ext cx="2467500" cy="47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atin typeface="Overpass Black"/>
                <a:ea typeface="Overpass Black"/>
                <a:cs typeface="Overpass Black"/>
                <a:sym typeface="Overpass Black"/>
              </a:defRPr>
            </a:lvl1pPr>
            <a:lvl2pPr lvl="1" algn="ctr">
              <a:lnSpc>
                <a:spcPct val="100000"/>
              </a:lnSpc>
              <a:spcBef>
                <a:spcPts val="0"/>
              </a:spcBef>
              <a:spcAft>
                <a:spcPts val="0"/>
              </a:spcAft>
              <a:buSzPts val="1400"/>
              <a:buNone/>
              <a:defRPr sz="1600">
                <a:latin typeface="Overpass Black"/>
                <a:ea typeface="Overpass Black"/>
                <a:cs typeface="Overpass Black"/>
                <a:sym typeface="Overpass Black"/>
              </a:defRPr>
            </a:lvl2pPr>
            <a:lvl3pPr lvl="2" algn="ctr">
              <a:lnSpc>
                <a:spcPct val="100000"/>
              </a:lnSpc>
              <a:spcBef>
                <a:spcPts val="0"/>
              </a:spcBef>
              <a:spcAft>
                <a:spcPts val="0"/>
              </a:spcAft>
              <a:buSzPts val="1400"/>
              <a:buNone/>
              <a:defRPr sz="1600">
                <a:latin typeface="Overpass Black"/>
                <a:ea typeface="Overpass Black"/>
                <a:cs typeface="Overpass Black"/>
                <a:sym typeface="Overpass Black"/>
              </a:defRPr>
            </a:lvl3pPr>
            <a:lvl4pPr lvl="3" algn="ctr">
              <a:lnSpc>
                <a:spcPct val="100000"/>
              </a:lnSpc>
              <a:spcBef>
                <a:spcPts val="0"/>
              </a:spcBef>
              <a:spcAft>
                <a:spcPts val="0"/>
              </a:spcAft>
              <a:buSzPts val="1400"/>
              <a:buNone/>
              <a:defRPr sz="1600">
                <a:latin typeface="Overpass Black"/>
                <a:ea typeface="Overpass Black"/>
                <a:cs typeface="Overpass Black"/>
                <a:sym typeface="Overpass Black"/>
              </a:defRPr>
            </a:lvl4pPr>
            <a:lvl5pPr lvl="4" algn="ctr">
              <a:lnSpc>
                <a:spcPct val="100000"/>
              </a:lnSpc>
              <a:spcBef>
                <a:spcPts val="0"/>
              </a:spcBef>
              <a:spcAft>
                <a:spcPts val="0"/>
              </a:spcAft>
              <a:buSzPts val="1400"/>
              <a:buNone/>
              <a:defRPr sz="1600">
                <a:latin typeface="Overpass Black"/>
                <a:ea typeface="Overpass Black"/>
                <a:cs typeface="Overpass Black"/>
                <a:sym typeface="Overpass Black"/>
              </a:defRPr>
            </a:lvl5pPr>
            <a:lvl6pPr lvl="5" algn="ctr">
              <a:lnSpc>
                <a:spcPct val="100000"/>
              </a:lnSpc>
              <a:spcBef>
                <a:spcPts val="0"/>
              </a:spcBef>
              <a:spcAft>
                <a:spcPts val="0"/>
              </a:spcAft>
              <a:buSzPts val="1400"/>
              <a:buNone/>
              <a:defRPr sz="1600">
                <a:latin typeface="Overpass Black"/>
                <a:ea typeface="Overpass Black"/>
                <a:cs typeface="Overpass Black"/>
                <a:sym typeface="Overpass Black"/>
              </a:defRPr>
            </a:lvl6pPr>
            <a:lvl7pPr lvl="6" algn="ctr">
              <a:lnSpc>
                <a:spcPct val="100000"/>
              </a:lnSpc>
              <a:spcBef>
                <a:spcPts val="0"/>
              </a:spcBef>
              <a:spcAft>
                <a:spcPts val="0"/>
              </a:spcAft>
              <a:buSzPts val="1400"/>
              <a:buNone/>
              <a:defRPr sz="1600">
                <a:latin typeface="Overpass Black"/>
                <a:ea typeface="Overpass Black"/>
                <a:cs typeface="Overpass Black"/>
                <a:sym typeface="Overpass Black"/>
              </a:defRPr>
            </a:lvl7pPr>
            <a:lvl8pPr lvl="7" algn="ctr">
              <a:lnSpc>
                <a:spcPct val="100000"/>
              </a:lnSpc>
              <a:spcBef>
                <a:spcPts val="0"/>
              </a:spcBef>
              <a:spcAft>
                <a:spcPts val="0"/>
              </a:spcAft>
              <a:buSzPts val="1400"/>
              <a:buNone/>
              <a:defRPr sz="1600">
                <a:latin typeface="Overpass Black"/>
                <a:ea typeface="Overpass Black"/>
                <a:cs typeface="Overpass Black"/>
                <a:sym typeface="Overpass Black"/>
              </a:defRPr>
            </a:lvl8pPr>
            <a:lvl9pPr lvl="8" algn="ctr">
              <a:lnSpc>
                <a:spcPct val="100000"/>
              </a:lnSpc>
              <a:spcBef>
                <a:spcPts val="0"/>
              </a:spcBef>
              <a:spcAft>
                <a:spcPts val="0"/>
              </a:spcAft>
              <a:buSzPts val="1400"/>
              <a:buNone/>
              <a:defRPr sz="1600">
                <a:latin typeface="Overpass Black"/>
                <a:ea typeface="Overpass Black"/>
                <a:cs typeface="Overpass Black"/>
                <a:sym typeface="Overpass Black"/>
              </a:defRPr>
            </a:lvl9pPr>
          </a:lstStyle>
          <a:p/>
        </p:txBody>
      </p:sp>
      <p:sp>
        <p:nvSpPr>
          <p:cNvPr id="1703" name="Google Shape;1703;p28"/>
          <p:cNvSpPr txBox="1"/>
          <p:nvPr>
            <p:ph idx="6" type="subTitle"/>
          </p:nvPr>
        </p:nvSpPr>
        <p:spPr>
          <a:xfrm>
            <a:off x="5875400" y="3429595"/>
            <a:ext cx="2286000" cy="84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04" name="Google Shape;1704;p28"/>
          <p:cNvSpPr txBox="1"/>
          <p:nvPr>
            <p:ph type="title"/>
          </p:nvPr>
        </p:nvSpPr>
        <p:spPr>
          <a:xfrm>
            <a:off x="3450130" y="2341726"/>
            <a:ext cx="1861800" cy="54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3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705" name="Google Shape;1705;p28"/>
          <p:cNvSpPr txBox="1"/>
          <p:nvPr>
            <p:ph idx="7" type="title"/>
          </p:nvPr>
        </p:nvSpPr>
        <p:spPr>
          <a:xfrm>
            <a:off x="6087501" y="2341726"/>
            <a:ext cx="1861800" cy="54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3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706" name="Google Shape;1706;p28"/>
          <p:cNvSpPr txBox="1"/>
          <p:nvPr>
            <p:ph idx="8" type="title"/>
          </p:nvPr>
        </p:nvSpPr>
        <p:spPr>
          <a:xfrm>
            <a:off x="756125" y="2341726"/>
            <a:ext cx="1861800" cy="54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3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pic>
        <p:nvPicPr>
          <p:cNvPr id="1707" name="Google Shape;1707;p28"/>
          <p:cNvPicPr preferRelativeResize="0"/>
          <p:nvPr/>
        </p:nvPicPr>
        <p:blipFill rotWithShape="1">
          <a:blip r:embed="rId2">
            <a:alphaModFix amt="66000"/>
          </a:blip>
          <a:srcRect b="0" l="0" r="0" t="0"/>
          <a:stretch/>
        </p:blipFill>
        <p:spPr>
          <a:xfrm flipH="1" rot="-2343514">
            <a:off x="-1641553" y="-1719908"/>
            <a:ext cx="3297389" cy="2276638"/>
          </a:xfrm>
          <a:prstGeom prst="rect">
            <a:avLst/>
          </a:prstGeom>
          <a:noFill/>
          <a:ln>
            <a:noFill/>
          </a:ln>
        </p:spPr>
      </p:pic>
      <p:grpSp>
        <p:nvGrpSpPr>
          <p:cNvPr id="1708" name="Google Shape;1708;p28"/>
          <p:cNvGrpSpPr/>
          <p:nvPr/>
        </p:nvGrpSpPr>
        <p:grpSpPr>
          <a:xfrm rot="-8099954">
            <a:off x="-459577" y="-1021623"/>
            <a:ext cx="1344367" cy="1995327"/>
            <a:chOff x="272875" y="1527563"/>
            <a:chExt cx="255950" cy="455000"/>
          </a:xfrm>
        </p:grpSpPr>
        <p:sp>
          <p:nvSpPr>
            <p:cNvPr id="1709" name="Google Shape;1709;p2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2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2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2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2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2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2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2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2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2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2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2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2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2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2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2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2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2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2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2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2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2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2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2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2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2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2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2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2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2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2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2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2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2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2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44" name="Google Shape;1744;p28"/>
          <p:cNvPicPr preferRelativeResize="0"/>
          <p:nvPr/>
        </p:nvPicPr>
        <p:blipFill rotWithShape="1">
          <a:blip r:embed="rId3">
            <a:alphaModFix amt="74000"/>
          </a:blip>
          <a:srcRect b="0" l="0" r="0" t="0"/>
          <a:stretch/>
        </p:blipFill>
        <p:spPr>
          <a:xfrm flipH="1" rot="4990199">
            <a:off x="-1127360" y="4108621"/>
            <a:ext cx="2894870" cy="2593321"/>
          </a:xfrm>
          <a:prstGeom prst="rect">
            <a:avLst/>
          </a:prstGeom>
          <a:noFill/>
          <a:ln>
            <a:noFill/>
          </a:ln>
        </p:spPr>
      </p:pic>
      <p:pic>
        <p:nvPicPr>
          <p:cNvPr id="1745" name="Google Shape;1745;p28"/>
          <p:cNvPicPr preferRelativeResize="0"/>
          <p:nvPr/>
        </p:nvPicPr>
        <p:blipFill rotWithShape="1">
          <a:blip r:embed="rId4">
            <a:alphaModFix amt="74000"/>
          </a:blip>
          <a:srcRect b="0" l="0" r="0" t="0"/>
          <a:stretch/>
        </p:blipFill>
        <p:spPr>
          <a:xfrm flipH="1" rot="4990199">
            <a:off x="7307615" y="-922016"/>
            <a:ext cx="2894870" cy="2593321"/>
          </a:xfrm>
          <a:prstGeom prst="rect">
            <a:avLst/>
          </a:prstGeom>
          <a:noFill/>
          <a:ln>
            <a:noFill/>
          </a:ln>
        </p:spPr>
      </p:pic>
      <p:sp>
        <p:nvSpPr>
          <p:cNvPr id="1746" name="Google Shape;1746;p28"/>
          <p:cNvSpPr txBox="1"/>
          <p:nvPr>
            <p:ph idx="9"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1747" name="Google Shape;1747;p28"/>
          <p:cNvSpPr/>
          <p:nvPr/>
        </p:nvSpPr>
        <p:spPr>
          <a:xfrm rot="-2136675">
            <a:off x="7291512" y="4066884"/>
            <a:ext cx="2264977" cy="21657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1748" name="Shape 1748"/>
        <p:cNvGrpSpPr/>
        <p:nvPr/>
      </p:nvGrpSpPr>
      <p:grpSpPr>
        <a:xfrm>
          <a:off x="0" y="0"/>
          <a:ext cx="0" cy="0"/>
          <a:chOff x="0" y="0"/>
          <a:chExt cx="0" cy="0"/>
        </a:xfrm>
      </p:grpSpPr>
      <p:pic>
        <p:nvPicPr>
          <p:cNvPr id="1749" name="Google Shape;1749;p29"/>
          <p:cNvPicPr preferRelativeResize="0"/>
          <p:nvPr/>
        </p:nvPicPr>
        <p:blipFill rotWithShape="1">
          <a:blip r:embed="rId2">
            <a:alphaModFix amt="66000"/>
          </a:blip>
          <a:srcRect b="0" l="0" r="0" t="0"/>
          <a:stretch/>
        </p:blipFill>
        <p:spPr>
          <a:xfrm flipH="1" rot="-2343514">
            <a:off x="-1166545" y="-1270720"/>
            <a:ext cx="3297389" cy="2276638"/>
          </a:xfrm>
          <a:prstGeom prst="rect">
            <a:avLst/>
          </a:prstGeom>
          <a:noFill/>
          <a:ln>
            <a:noFill/>
          </a:ln>
        </p:spPr>
      </p:pic>
      <p:grpSp>
        <p:nvGrpSpPr>
          <p:cNvPr id="1750" name="Google Shape;1750;p29"/>
          <p:cNvGrpSpPr/>
          <p:nvPr/>
        </p:nvGrpSpPr>
        <p:grpSpPr>
          <a:xfrm rot="-8099954">
            <a:off x="15431" y="-572435"/>
            <a:ext cx="1344367" cy="1995327"/>
            <a:chOff x="272875" y="1527563"/>
            <a:chExt cx="255950" cy="455000"/>
          </a:xfrm>
        </p:grpSpPr>
        <p:sp>
          <p:nvSpPr>
            <p:cNvPr id="1751" name="Google Shape;1751;p2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2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2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2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2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2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2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2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2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2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2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2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2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2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2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2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2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2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2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2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2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2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2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2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2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2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2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2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2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2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2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2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2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2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2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86" name="Google Shape;1786;p29"/>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pic>
        <p:nvPicPr>
          <p:cNvPr id="1787" name="Google Shape;1787;p29"/>
          <p:cNvPicPr preferRelativeResize="0"/>
          <p:nvPr/>
        </p:nvPicPr>
        <p:blipFill rotWithShape="1">
          <a:blip r:embed="rId4">
            <a:alphaModFix amt="76000"/>
          </a:blip>
          <a:srcRect b="0" l="0" r="0" t="0"/>
          <a:stretch/>
        </p:blipFill>
        <p:spPr>
          <a:xfrm rot="10754694">
            <a:off x="2497948" y="4487275"/>
            <a:ext cx="7605809" cy="2832381"/>
          </a:xfrm>
          <a:prstGeom prst="rect">
            <a:avLst/>
          </a:prstGeom>
          <a:noFill/>
          <a:ln>
            <a:noFill/>
          </a:ln>
        </p:spPr>
      </p:pic>
      <p:grpSp>
        <p:nvGrpSpPr>
          <p:cNvPr id="1788" name="Google Shape;1788;p29"/>
          <p:cNvGrpSpPr/>
          <p:nvPr/>
        </p:nvGrpSpPr>
        <p:grpSpPr>
          <a:xfrm flipH="1">
            <a:off x="-624375" y="3487614"/>
            <a:ext cx="1344377" cy="2469659"/>
            <a:chOff x="272875" y="1419395"/>
            <a:chExt cx="255950" cy="563168"/>
          </a:xfrm>
        </p:grpSpPr>
        <p:sp>
          <p:nvSpPr>
            <p:cNvPr id="1789" name="Google Shape;1789;p2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2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2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2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2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2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2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2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2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2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2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2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2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2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2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2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2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2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2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2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2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2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2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2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2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2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2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2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2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4" name="Google Shape;1824;p29"/>
          <p:cNvSpPr txBox="1"/>
          <p:nvPr>
            <p:ph type="title"/>
          </p:nvPr>
        </p:nvSpPr>
        <p:spPr>
          <a:xfrm>
            <a:off x="732375" y="1618170"/>
            <a:ext cx="3839700" cy="62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825" name="Google Shape;1825;p29"/>
          <p:cNvSpPr txBox="1"/>
          <p:nvPr>
            <p:ph idx="1" type="subTitle"/>
          </p:nvPr>
        </p:nvSpPr>
        <p:spPr>
          <a:xfrm>
            <a:off x="732375" y="2191200"/>
            <a:ext cx="7691700" cy="2031000"/>
          </a:xfrm>
          <a:prstGeom prst="rect">
            <a:avLst/>
          </a:prstGeom>
          <a:noFill/>
          <a:ln>
            <a:noFill/>
          </a:ln>
        </p:spPr>
        <p:txBody>
          <a:bodyPr anchorCtr="0" anchor="t" bIns="91425" lIns="91425" spcFirstLastPara="1" rIns="91425" wrap="square" tIns="91425">
            <a:noAutofit/>
          </a:bodyPr>
          <a:lstStyle>
            <a:lvl1pPr lvl="0" marR="50800" algn="l">
              <a:lnSpc>
                <a:spcPct val="166000"/>
              </a:lnSpc>
              <a:spcBef>
                <a:spcPts val="0"/>
              </a:spcBef>
              <a:spcAft>
                <a:spcPts val="0"/>
              </a:spcAft>
              <a:buClr>
                <a:schemeClr val="lt2"/>
              </a:buClr>
              <a:buSzPts val="1400"/>
              <a:buChar char="●"/>
              <a:defRPr sz="12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1826" name="Google Shape;1826;p29"/>
          <p:cNvSpPr txBox="1"/>
          <p:nvPr>
            <p:ph idx="2"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1827" name="Google Shape;1827;p29"/>
          <p:cNvSpPr/>
          <p:nvPr/>
        </p:nvSpPr>
        <p:spPr>
          <a:xfrm rot="9899989">
            <a:off x="7836136" y="407263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828" name="Shape 1828"/>
        <p:cNvGrpSpPr/>
        <p:nvPr/>
      </p:nvGrpSpPr>
      <p:grpSpPr>
        <a:xfrm>
          <a:off x="0" y="0"/>
          <a:ext cx="0" cy="0"/>
          <a:chOff x="0" y="0"/>
          <a:chExt cx="0" cy="0"/>
        </a:xfrm>
      </p:grpSpPr>
      <p:pic>
        <p:nvPicPr>
          <p:cNvPr id="1829" name="Google Shape;1829;p30"/>
          <p:cNvPicPr preferRelativeResize="0"/>
          <p:nvPr/>
        </p:nvPicPr>
        <p:blipFill rotWithShape="1">
          <a:blip r:embed="rId2">
            <a:alphaModFix amt="66000"/>
          </a:blip>
          <a:srcRect b="0" l="0" r="0" t="0"/>
          <a:stretch/>
        </p:blipFill>
        <p:spPr>
          <a:xfrm flipH="1" rot="5399990">
            <a:off x="7705516" y="-598319"/>
            <a:ext cx="3297389" cy="2276637"/>
          </a:xfrm>
          <a:prstGeom prst="rect">
            <a:avLst/>
          </a:prstGeom>
          <a:noFill/>
          <a:ln>
            <a:noFill/>
          </a:ln>
        </p:spPr>
      </p:pic>
      <p:grpSp>
        <p:nvGrpSpPr>
          <p:cNvPr id="1830" name="Google Shape;1830;p30"/>
          <p:cNvGrpSpPr/>
          <p:nvPr/>
        </p:nvGrpSpPr>
        <p:grpSpPr>
          <a:xfrm rot="-987768">
            <a:off x="7751817" y="-266278"/>
            <a:ext cx="1344359" cy="1995308"/>
            <a:chOff x="272875" y="1527563"/>
            <a:chExt cx="255950" cy="455000"/>
          </a:xfrm>
        </p:grpSpPr>
        <p:sp>
          <p:nvSpPr>
            <p:cNvPr id="1831" name="Google Shape;1831;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3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3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3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3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3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3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866" name="Google Shape;1866;p30"/>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pic>
        <p:nvPicPr>
          <p:cNvPr id="1867" name="Google Shape;1867;p30"/>
          <p:cNvPicPr preferRelativeResize="0"/>
          <p:nvPr/>
        </p:nvPicPr>
        <p:blipFill rotWithShape="1">
          <a:blip r:embed="rId4">
            <a:alphaModFix amt="76000"/>
          </a:blip>
          <a:srcRect b="0" l="0" r="0" t="0"/>
          <a:stretch/>
        </p:blipFill>
        <p:spPr>
          <a:xfrm rot="363351">
            <a:off x="802621" y="4291783"/>
            <a:ext cx="7605804" cy="2832383"/>
          </a:xfrm>
          <a:prstGeom prst="rect">
            <a:avLst/>
          </a:prstGeom>
          <a:noFill/>
          <a:ln>
            <a:noFill/>
          </a:ln>
        </p:spPr>
      </p:pic>
      <p:sp>
        <p:nvSpPr>
          <p:cNvPr id="1868" name="Google Shape;1868;p30"/>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30"/>
          <p:cNvSpPr txBox="1"/>
          <p:nvPr>
            <p:ph type="title"/>
          </p:nvPr>
        </p:nvSpPr>
        <p:spPr>
          <a:xfrm>
            <a:off x="732375" y="1637495"/>
            <a:ext cx="38397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870" name="Google Shape;1870;p30"/>
          <p:cNvSpPr txBox="1"/>
          <p:nvPr>
            <p:ph idx="1" type="subTitle"/>
          </p:nvPr>
        </p:nvSpPr>
        <p:spPr>
          <a:xfrm>
            <a:off x="475175" y="2194825"/>
            <a:ext cx="4096800" cy="2490300"/>
          </a:xfrm>
          <a:prstGeom prst="rect">
            <a:avLst/>
          </a:prstGeom>
          <a:noFill/>
          <a:ln>
            <a:noFill/>
          </a:ln>
        </p:spPr>
        <p:txBody>
          <a:bodyPr anchorCtr="0" anchor="t" bIns="91425" lIns="91425" spcFirstLastPara="1" rIns="91425" wrap="square" tIns="91425">
            <a:noAutofit/>
          </a:bodyPr>
          <a:lstStyle>
            <a:lvl1pPr lvl="0" marR="50800" algn="l">
              <a:lnSpc>
                <a:spcPct val="100000"/>
              </a:lnSpc>
              <a:spcBef>
                <a:spcPts val="0"/>
              </a:spcBef>
              <a:spcAft>
                <a:spcPts val="0"/>
              </a:spcAft>
              <a:buClr>
                <a:schemeClr val="lt2"/>
              </a:buClr>
              <a:buSzPts val="1400"/>
              <a:buChar char="●"/>
              <a:defRPr sz="12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1871" name="Google Shape;1871;p30"/>
          <p:cNvSpPr txBox="1"/>
          <p:nvPr>
            <p:ph idx="2" type="title"/>
          </p:nvPr>
        </p:nvSpPr>
        <p:spPr>
          <a:xfrm>
            <a:off x="4578150" y="1637495"/>
            <a:ext cx="38397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872" name="Google Shape;1872;p30"/>
          <p:cNvSpPr txBox="1"/>
          <p:nvPr>
            <p:ph idx="3" type="subTitle"/>
          </p:nvPr>
        </p:nvSpPr>
        <p:spPr>
          <a:xfrm>
            <a:off x="4578150" y="2194825"/>
            <a:ext cx="4096800" cy="249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400"/>
              <a:buChar char="●"/>
              <a:defRPr sz="12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1873" name="Google Shape;1873;p30"/>
          <p:cNvSpPr txBox="1"/>
          <p:nvPr>
            <p:ph idx="4"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74" name="Shape 174"/>
        <p:cNvGrpSpPr/>
        <p:nvPr/>
      </p:nvGrpSpPr>
      <p:grpSpPr>
        <a:xfrm>
          <a:off x="0" y="0"/>
          <a:ext cx="0" cy="0"/>
          <a:chOff x="0" y="0"/>
          <a:chExt cx="0" cy="0"/>
        </a:xfrm>
      </p:grpSpPr>
      <p:pic>
        <p:nvPicPr>
          <p:cNvPr id="175" name="Google Shape;175;p4"/>
          <p:cNvPicPr preferRelativeResize="0"/>
          <p:nvPr/>
        </p:nvPicPr>
        <p:blipFill rotWithShape="1">
          <a:blip r:embed="rId2">
            <a:alphaModFix amt="66000"/>
          </a:blip>
          <a:srcRect b="0" l="0" r="0" t="0"/>
          <a:stretch/>
        </p:blipFill>
        <p:spPr>
          <a:xfrm flipH="1" rot="-1538275">
            <a:off x="-1241959" y="-985041"/>
            <a:ext cx="3297390" cy="2276635"/>
          </a:xfrm>
          <a:prstGeom prst="rect">
            <a:avLst/>
          </a:prstGeom>
          <a:noFill/>
          <a:ln>
            <a:noFill/>
          </a:ln>
        </p:spPr>
      </p:pic>
      <p:sp>
        <p:nvSpPr>
          <p:cNvPr id="176" name="Google Shape;176;p4"/>
          <p:cNvSpPr/>
          <p:nvPr/>
        </p:nvSpPr>
        <p:spPr>
          <a:xfrm rot="3011561">
            <a:off x="8474812" y="4330185"/>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7" name="Google Shape;177;p4"/>
          <p:cNvGrpSpPr/>
          <p:nvPr/>
        </p:nvGrpSpPr>
        <p:grpSpPr>
          <a:xfrm rot="3559955">
            <a:off x="-42012" y="-631342"/>
            <a:ext cx="1344348" cy="1995332"/>
            <a:chOff x="272875" y="1527563"/>
            <a:chExt cx="255950" cy="455000"/>
          </a:xfrm>
        </p:grpSpPr>
        <p:sp>
          <p:nvSpPr>
            <p:cNvPr id="178" name="Google Shape;178;p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3" name="Google Shape;213;p4"/>
          <p:cNvPicPr preferRelativeResize="0"/>
          <p:nvPr/>
        </p:nvPicPr>
        <p:blipFill rotWithShape="1">
          <a:blip r:embed="rId3">
            <a:alphaModFix amt="74000"/>
          </a:blip>
          <a:srcRect b="0" l="0" r="0" t="0"/>
          <a:stretch/>
        </p:blipFill>
        <p:spPr>
          <a:xfrm rot="-10024386">
            <a:off x="7156213" y="-1143378"/>
            <a:ext cx="2894879" cy="2593329"/>
          </a:xfrm>
          <a:prstGeom prst="rect">
            <a:avLst/>
          </a:prstGeom>
          <a:noFill/>
          <a:ln>
            <a:noFill/>
          </a:ln>
        </p:spPr>
      </p:pic>
      <p:pic>
        <p:nvPicPr>
          <p:cNvPr id="214" name="Google Shape;214;p4"/>
          <p:cNvPicPr preferRelativeResize="0"/>
          <p:nvPr/>
        </p:nvPicPr>
        <p:blipFill rotWithShape="1">
          <a:blip r:embed="rId4">
            <a:alphaModFix amt="74000"/>
          </a:blip>
          <a:srcRect b="0" l="0" r="0" t="0"/>
          <a:stretch/>
        </p:blipFill>
        <p:spPr>
          <a:xfrm flipH="1" rot="-7120613">
            <a:off x="5305666" y="-1758350"/>
            <a:ext cx="2894876" cy="2593327"/>
          </a:xfrm>
          <a:prstGeom prst="rect">
            <a:avLst/>
          </a:prstGeom>
          <a:noFill/>
          <a:ln>
            <a:noFill/>
          </a:ln>
        </p:spPr>
      </p:pic>
      <p:sp>
        <p:nvSpPr>
          <p:cNvPr id="215" name="Google Shape;215;p4"/>
          <p:cNvSpPr txBox="1"/>
          <p:nvPr>
            <p:ph type="title"/>
          </p:nvPr>
        </p:nvSpPr>
        <p:spPr>
          <a:xfrm>
            <a:off x="3170031" y="3417401"/>
            <a:ext cx="1036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16" name="Google Shape;216;p4"/>
          <p:cNvSpPr txBox="1"/>
          <p:nvPr>
            <p:ph idx="2" type="title"/>
          </p:nvPr>
        </p:nvSpPr>
        <p:spPr>
          <a:xfrm>
            <a:off x="5686543" y="3417401"/>
            <a:ext cx="1036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17" name="Google Shape;217;p4"/>
          <p:cNvSpPr txBox="1"/>
          <p:nvPr>
            <p:ph idx="3" type="title"/>
          </p:nvPr>
        </p:nvSpPr>
        <p:spPr>
          <a:xfrm>
            <a:off x="5697526" y="1667000"/>
            <a:ext cx="1036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18" name="Google Shape;218;p4"/>
          <p:cNvSpPr txBox="1"/>
          <p:nvPr>
            <p:ph idx="4" type="title"/>
          </p:nvPr>
        </p:nvSpPr>
        <p:spPr>
          <a:xfrm>
            <a:off x="637282" y="3444201"/>
            <a:ext cx="1036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19" name="Google Shape;219;p4"/>
          <p:cNvSpPr txBox="1"/>
          <p:nvPr>
            <p:ph idx="5" type="title"/>
          </p:nvPr>
        </p:nvSpPr>
        <p:spPr>
          <a:xfrm>
            <a:off x="637282" y="1667000"/>
            <a:ext cx="1036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20" name="Google Shape;220;p4"/>
          <p:cNvSpPr txBox="1"/>
          <p:nvPr>
            <p:ph idx="6" type="title"/>
          </p:nvPr>
        </p:nvSpPr>
        <p:spPr>
          <a:xfrm>
            <a:off x="3170031" y="1667000"/>
            <a:ext cx="1036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21" name="Google Shape;221;p4"/>
          <p:cNvSpPr txBox="1"/>
          <p:nvPr>
            <p:ph idx="7" type="ctrTitle"/>
          </p:nvPr>
        </p:nvSpPr>
        <p:spPr>
          <a:xfrm>
            <a:off x="4160248" y="3267400"/>
            <a:ext cx="1821000" cy="45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22" name="Google Shape;222;p4"/>
          <p:cNvSpPr txBox="1"/>
          <p:nvPr>
            <p:ph idx="1" type="subTitle"/>
          </p:nvPr>
        </p:nvSpPr>
        <p:spPr>
          <a:xfrm>
            <a:off x="4160247" y="3572896"/>
            <a:ext cx="1821000" cy="81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p4"/>
          <p:cNvSpPr txBox="1"/>
          <p:nvPr>
            <p:ph idx="8" type="ctrTitle"/>
          </p:nvPr>
        </p:nvSpPr>
        <p:spPr>
          <a:xfrm>
            <a:off x="6688381" y="3267400"/>
            <a:ext cx="1821000" cy="45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24" name="Google Shape;224;p4"/>
          <p:cNvSpPr txBox="1"/>
          <p:nvPr>
            <p:ph idx="9" type="subTitle"/>
          </p:nvPr>
        </p:nvSpPr>
        <p:spPr>
          <a:xfrm>
            <a:off x="6688378" y="3572896"/>
            <a:ext cx="1821000" cy="81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5" name="Google Shape;225;p4"/>
          <p:cNvSpPr/>
          <p:nvPr/>
        </p:nvSpPr>
        <p:spPr>
          <a:xfrm>
            <a:off x="1150175" y="2700900"/>
            <a:ext cx="2525" cy="25"/>
          </a:xfrm>
          <a:custGeom>
            <a:rect b="b" l="l" r="r" t="t"/>
            <a:pathLst>
              <a:path extrusionOk="0" h="1" w="101">
                <a:moveTo>
                  <a:pt x="101" y="1"/>
                </a:moveTo>
                <a:lnTo>
                  <a:pt x="0" y="1"/>
                </a:lnTo>
                <a:lnTo>
                  <a:pt x="0" y="1"/>
                </a:lnTo>
                <a:close/>
              </a:path>
            </a:pathLst>
          </a:custGeom>
          <a:solidFill>
            <a:srgbClr val="CEF2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6" name="Google Shape;226;p4"/>
          <p:cNvSpPr txBox="1"/>
          <p:nvPr>
            <p:ph idx="13" type="ctrTitle"/>
          </p:nvPr>
        </p:nvSpPr>
        <p:spPr>
          <a:xfrm>
            <a:off x="6688650" y="1490050"/>
            <a:ext cx="1821000" cy="45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27" name="Google Shape;227;p4"/>
          <p:cNvSpPr txBox="1"/>
          <p:nvPr>
            <p:ph idx="14" type="subTitle"/>
          </p:nvPr>
        </p:nvSpPr>
        <p:spPr>
          <a:xfrm>
            <a:off x="6688665" y="1791550"/>
            <a:ext cx="1821000" cy="79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 name="Google Shape;228;p4"/>
          <p:cNvSpPr txBox="1"/>
          <p:nvPr>
            <p:ph idx="15" type="ctrTitle"/>
          </p:nvPr>
        </p:nvSpPr>
        <p:spPr>
          <a:xfrm>
            <a:off x="1622668" y="3267400"/>
            <a:ext cx="1821000" cy="45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29" name="Google Shape;229;p4"/>
          <p:cNvSpPr txBox="1"/>
          <p:nvPr>
            <p:ph idx="16" type="subTitle"/>
          </p:nvPr>
        </p:nvSpPr>
        <p:spPr>
          <a:xfrm>
            <a:off x="1622669" y="3572896"/>
            <a:ext cx="1821000" cy="81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4"/>
          <p:cNvSpPr txBox="1"/>
          <p:nvPr>
            <p:ph idx="17" type="ctrTitle"/>
          </p:nvPr>
        </p:nvSpPr>
        <p:spPr>
          <a:xfrm>
            <a:off x="1622668" y="1490050"/>
            <a:ext cx="1821000" cy="45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31" name="Google Shape;231;p4"/>
          <p:cNvSpPr txBox="1"/>
          <p:nvPr>
            <p:ph idx="18" type="subTitle"/>
          </p:nvPr>
        </p:nvSpPr>
        <p:spPr>
          <a:xfrm>
            <a:off x="1622669" y="1791550"/>
            <a:ext cx="1821000" cy="79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2" name="Google Shape;232;p4"/>
          <p:cNvSpPr txBox="1"/>
          <p:nvPr>
            <p:ph idx="19" type="ctrTitle"/>
          </p:nvPr>
        </p:nvSpPr>
        <p:spPr>
          <a:xfrm>
            <a:off x="4160243" y="1490050"/>
            <a:ext cx="1821000" cy="45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33" name="Google Shape;233;p4"/>
          <p:cNvSpPr txBox="1"/>
          <p:nvPr>
            <p:ph idx="20" type="subTitle"/>
          </p:nvPr>
        </p:nvSpPr>
        <p:spPr>
          <a:xfrm>
            <a:off x="4160258" y="1791550"/>
            <a:ext cx="1821000" cy="79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 name="Google Shape;234;p4"/>
          <p:cNvSpPr txBox="1"/>
          <p:nvPr>
            <p:ph idx="21" type="ctrTitle"/>
          </p:nvPr>
        </p:nvSpPr>
        <p:spPr>
          <a:xfrm>
            <a:off x="720000" y="342524"/>
            <a:ext cx="7704000" cy="57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_1">
    <p:spTree>
      <p:nvGrpSpPr>
        <p:cNvPr id="1874" name="Shape 1874"/>
        <p:cNvGrpSpPr/>
        <p:nvPr/>
      </p:nvGrpSpPr>
      <p:grpSpPr>
        <a:xfrm>
          <a:off x="0" y="0"/>
          <a:ext cx="0" cy="0"/>
          <a:chOff x="0" y="0"/>
          <a:chExt cx="0" cy="0"/>
        </a:xfrm>
      </p:grpSpPr>
      <p:pic>
        <p:nvPicPr>
          <p:cNvPr id="1875" name="Google Shape;1875;p31"/>
          <p:cNvPicPr preferRelativeResize="0"/>
          <p:nvPr/>
        </p:nvPicPr>
        <p:blipFill rotWithShape="1">
          <a:blip r:embed="rId2">
            <a:alphaModFix amt="66000"/>
          </a:blip>
          <a:srcRect b="0" l="0" r="0" t="0"/>
          <a:stretch/>
        </p:blipFill>
        <p:spPr>
          <a:xfrm flipH="1" rot="5399990">
            <a:off x="7705516" y="-598319"/>
            <a:ext cx="3297389" cy="2276637"/>
          </a:xfrm>
          <a:prstGeom prst="rect">
            <a:avLst/>
          </a:prstGeom>
          <a:noFill/>
          <a:ln>
            <a:noFill/>
          </a:ln>
        </p:spPr>
      </p:pic>
      <p:grpSp>
        <p:nvGrpSpPr>
          <p:cNvPr id="1876" name="Google Shape;1876;p31"/>
          <p:cNvGrpSpPr/>
          <p:nvPr/>
        </p:nvGrpSpPr>
        <p:grpSpPr>
          <a:xfrm rot="-987768">
            <a:off x="7751817" y="-266278"/>
            <a:ext cx="1344359" cy="1995308"/>
            <a:chOff x="272875" y="1527563"/>
            <a:chExt cx="255950" cy="455000"/>
          </a:xfrm>
        </p:grpSpPr>
        <p:sp>
          <p:nvSpPr>
            <p:cNvPr id="1877" name="Google Shape;1877;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3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3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3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3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3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3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12" name="Google Shape;1912;p31"/>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pic>
        <p:nvPicPr>
          <p:cNvPr id="1913" name="Google Shape;1913;p31"/>
          <p:cNvPicPr preferRelativeResize="0"/>
          <p:nvPr/>
        </p:nvPicPr>
        <p:blipFill rotWithShape="1">
          <a:blip r:embed="rId4">
            <a:alphaModFix amt="76000"/>
          </a:blip>
          <a:srcRect b="0" l="0" r="0" t="0"/>
          <a:stretch/>
        </p:blipFill>
        <p:spPr>
          <a:xfrm rot="363351">
            <a:off x="802621" y="4291783"/>
            <a:ext cx="7605804" cy="2832383"/>
          </a:xfrm>
          <a:prstGeom prst="rect">
            <a:avLst/>
          </a:prstGeom>
          <a:noFill/>
          <a:ln>
            <a:noFill/>
          </a:ln>
        </p:spPr>
      </p:pic>
      <p:sp>
        <p:nvSpPr>
          <p:cNvPr id="1914" name="Google Shape;1914;p31"/>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31"/>
          <p:cNvSpPr txBox="1"/>
          <p:nvPr>
            <p:ph idx="1" type="subTitle"/>
          </p:nvPr>
        </p:nvSpPr>
        <p:spPr>
          <a:xfrm>
            <a:off x="724603" y="2240850"/>
            <a:ext cx="3181800" cy="123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400"/>
              <a:buChar char="●"/>
              <a:defRPr sz="16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1916" name="Google Shape;1916;p31"/>
          <p:cNvSpPr txBox="1"/>
          <p:nvPr>
            <p:ph type="ctrTitle"/>
          </p:nvPr>
        </p:nvSpPr>
        <p:spPr>
          <a:xfrm>
            <a:off x="724603" y="1663050"/>
            <a:ext cx="3181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1917" name="Google Shape;1917;p31"/>
          <p:cNvSpPr/>
          <p:nvPr/>
        </p:nvSpPr>
        <p:spPr>
          <a:xfrm flipH="1" rot="-4340781">
            <a:off x="3518" y="-5268942"/>
            <a:ext cx="4623974" cy="725683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BLANK_1_1_1_1_1_1_2_1">
    <p:spTree>
      <p:nvGrpSpPr>
        <p:cNvPr id="1918" name="Shape 1918"/>
        <p:cNvGrpSpPr/>
        <p:nvPr/>
      </p:nvGrpSpPr>
      <p:grpSpPr>
        <a:xfrm>
          <a:off x="0" y="0"/>
          <a:ext cx="0" cy="0"/>
          <a:chOff x="0" y="0"/>
          <a:chExt cx="0" cy="0"/>
        </a:xfrm>
      </p:grpSpPr>
      <p:pic>
        <p:nvPicPr>
          <p:cNvPr id="1919" name="Google Shape;1919;p32"/>
          <p:cNvPicPr preferRelativeResize="0"/>
          <p:nvPr/>
        </p:nvPicPr>
        <p:blipFill rotWithShape="1">
          <a:blip r:embed="rId2">
            <a:alphaModFix amt="76000"/>
          </a:blip>
          <a:srcRect b="0" l="0" r="0" t="0"/>
          <a:stretch/>
        </p:blipFill>
        <p:spPr>
          <a:xfrm rot="2453973">
            <a:off x="1248590" y="2532214"/>
            <a:ext cx="4232748" cy="1576274"/>
          </a:xfrm>
          <a:prstGeom prst="rect">
            <a:avLst/>
          </a:prstGeom>
          <a:noFill/>
          <a:ln>
            <a:noFill/>
          </a:ln>
        </p:spPr>
      </p:pic>
      <p:pic>
        <p:nvPicPr>
          <p:cNvPr id="1920" name="Google Shape;1920;p32"/>
          <p:cNvPicPr preferRelativeResize="0"/>
          <p:nvPr/>
        </p:nvPicPr>
        <p:blipFill rotWithShape="1">
          <a:blip r:embed="rId2">
            <a:alphaModFix amt="76000"/>
          </a:blip>
          <a:srcRect b="0" l="0" r="0" t="0"/>
          <a:stretch/>
        </p:blipFill>
        <p:spPr>
          <a:xfrm rot="2453973">
            <a:off x="-1738310" y="4081814"/>
            <a:ext cx="4232748" cy="1576274"/>
          </a:xfrm>
          <a:prstGeom prst="rect">
            <a:avLst/>
          </a:prstGeom>
          <a:noFill/>
          <a:ln>
            <a:noFill/>
          </a:ln>
        </p:spPr>
      </p:pic>
      <p:pic>
        <p:nvPicPr>
          <p:cNvPr id="1921" name="Google Shape;1921;p32"/>
          <p:cNvPicPr preferRelativeResize="0"/>
          <p:nvPr/>
        </p:nvPicPr>
        <p:blipFill rotWithShape="1">
          <a:blip r:embed="rId3">
            <a:alphaModFix amt="76000"/>
          </a:blip>
          <a:srcRect b="0" l="0" r="0" t="0"/>
          <a:stretch/>
        </p:blipFill>
        <p:spPr>
          <a:xfrm rot="2453973">
            <a:off x="6716115" y="-248136"/>
            <a:ext cx="4232748" cy="1576274"/>
          </a:xfrm>
          <a:prstGeom prst="rect">
            <a:avLst/>
          </a:prstGeom>
          <a:noFill/>
          <a:ln>
            <a:noFill/>
          </a:ln>
        </p:spPr>
      </p:pic>
      <p:pic>
        <p:nvPicPr>
          <p:cNvPr id="1922" name="Google Shape;1922;p32"/>
          <p:cNvPicPr preferRelativeResize="0"/>
          <p:nvPr/>
        </p:nvPicPr>
        <p:blipFill rotWithShape="1">
          <a:blip r:embed="rId4">
            <a:alphaModFix amt="47000"/>
          </a:blip>
          <a:srcRect b="0" l="0" r="0" t="0"/>
          <a:stretch/>
        </p:blipFill>
        <p:spPr>
          <a:xfrm rot="10800000">
            <a:off x="1630988" y="143888"/>
            <a:ext cx="5882026" cy="4855727"/>
          </a:xfrm>
          <a:prstGeom prst="rect">
            <a:avLst/>
          </a:prstGeom>
          <a:noFill/>
          <a:ln>
            <a:noFill/>
          </a:ln>
        </p:spPr>
      </p:pic>
      <p:grpSp>
        <p:nvGrpSpPr>
          <p:cNvPr id="1923" name="Google Shape;1923;p32"/>
          <p:cNvGrpSpPr/>
          <p:nvPr/>
        </p:nvGrpSpPr>
        <p:grpSpPr>
          <a:xfrm rot="-2700000">
            <a:off x="167955" y="3080962"/>
            <a:ext cx="1344349" cy="2469678"/>
            <a:chOff x="272875" y="1419395"/>
            <a:chExt cx="255950" cy="563168"/>
          </a:xfrm>
        </p:grpSpPr>
        <p:sp>
          <p:nvSpPr>
            <p:cNvPr id="1924" name="Google Shape;1924;p3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3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3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3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3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3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3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3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3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3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3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3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3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3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3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3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3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3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3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3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3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3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3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3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3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3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3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3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3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3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3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3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3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3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3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59" name="Google Shape;1959;p32"/>
          <p:cNvGrpSpPr/>
          <p:nvPr/>
        </p:nvGrpSpPr>
        <p:grpSpPr>
          <a:xfrm rot="-2700000">
            <a:off x="8026513" y="-183341"/>
            <a:ext cx="1344349" cy="1995327"/>
            <a:chOff x="272875" y="1527563"/>
            <a:chExt cx="255950" cy="455000"/>
          </a:xfrm>
        </p:grpSpPr>
        <p:sp>
          <p:nvSpPr>
            <p:cNvPr id="1960" name="Google Shape;1960;p3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3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3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3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3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3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3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3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3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3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3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3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3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3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3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3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3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3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3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3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3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3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3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3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3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3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3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3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3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3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3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3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3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3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3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95" name="Google Shape;1995;p32"/>
          <p:cNvSpPr txBox="1"/>
          <p:nvPr>
            <p:ph type="ctrTitle"/>
          </p:nvPr>
        </p:nvSpPr>
        <p:spPr>
          <a:xfrm>
            <a:off x="720000" y="540000"/>
            <a:ext cx="7704000" cy="135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996" name="Google Shape;1996;p32"/>
          <p:cNvSpPr txBox="1"/>
          <p:nvPr>
            <p:ph idx="1" type="subTitle"/>
          </p:nvPr>
        </p:nvSpPr>
        <p:spPr>
          <a:xfrm>
            <a:off x="720000" y="2603948"/>
            <a:ext cx="7704000" cy="96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997" name="Google Shape;1997;p32"/>
          <p:cNvSpPr txBox="1"/>
          <p:nvPr/>
        </p:nvSpPr>
        <p:spPr>
          <a:xfrm>
            <a:off x="2646000" y="3628979"/>
            <a:ext cx="3852000" cy="67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2"/>
                </a:solidFill>
                <a:latin typeface="Open Sans SemiBold"/>
                <a:ea typeface="Open Sans SemiBold"/>
                <a:cs typeface="Open Sans SemiBold"/>
                <a:sym typeface="Open Sans SemiBold"/>
              </a:rPr>
              <a:t>CREDITS: This presentation template was created</a:t>
            </a:r>
            <a:r>
              <a:rPr b="1" i="0" lang="en-US" sz="1200" u="none" cap="none" strike="noStrike">
                <a:solidFill>
                  <a:schemeClr val="dk2"/>
                </a:solidFill>
                <a:latin typeface="Open Sans"/>
                <a:ea typeface="Open Sans"/>
                <a:cs typeface="Open Sans"/>
                <a:sym typeface="Open Sans"/>
              </a:rPr>
              <a:t> </a:t>
            </a:r>
            <a:r>
              <a:rPr b="1" i="0" lang="en-US" sz="1200" u="none" cap="none" strike="noStrike">
                <a:solidFill>
                  <a:schemeClr val="hlink"/>
                </a:solidFill>
                <a:uFill>
                  <a:noFill/>
                </a:uFill>
                <a:latin typeface="Open Sans"/>
                <a:ea typeface="Open Sans"/>
                <a:cs typeface="Open Sans"/>
                <a:sym typeface="Open Sans"/>
                <a:hlinkClick r:id="rId5"/>
              </a:rPr>
              <a:t>by Slidesgo,</a:t>
            </a:r>
            <a:r>
              <a:rPr b="1" i="0" lang="en-US" sz="1200" u="none" cap="none" strike="noStrike">
                <a:solidFill>
                  <a:schemeClr val="dk2"/>
                </a:solidFill>
                <a:latin typeface="Open Sans"/>
                <a:ea typeface="Open Sans"/>
                <a:cs typeface="Open Sans"/>
                <a:sym typeface="Open Sans"/>
              </a:rPr>
              <a:t> </a:t>
            </a:r>
            <a:r>
              <a:rPr b="0" i="0" lang="en-US" sz="1200" u="none" cap="none" strike="noStrike">
                <a:solidFill>
                  <a:schemeClr val="dk2"/>
                </a:solidFill>
                <a:latin typeface="Open Sans SemiBold"/>
                <a:ea typeface="Open Sans SemiBold"/>
                <a:cs typeface="Open Sans SemiBold"/>
                <a:sym typeface="Open Sans SemiBold"/>
              </a:rPr>
              <a:t>including icons</a:t>
            </a:r>
            <a:r>
              <a:rPr b="1" i="0" lang="en-US" sz="1200" u="none" cap="none" strike="noStrike">
                <a:solidFill>
                  <a:schemeClr val="dk2"/>
                </a:solidFill>
                <a:latin typeface="Open Sans"/>
                <a:ea typeface="Open Sans"/>
                <a:cs typeface="Open Sans"/>
                <a:sym typeface="Open Sans"/>
              </a:rPr>
              <a:t> </a:t>
            </a:r>
            <a:r>
              <a:rPr b="1" i="0" lang="en-US" sz="1200" u="none" cap="none" strike="noStrike">
                <a:solidFill>
                  <a:schemeClr val="hlink"/>
                </a:solidFill>
                <a:uFill>
                  <a:noFill/>
                </a:uFill>
                <a:latin typeface="Open Sans"/>
                <a:ea typeface="Open Sans"/>
                <a:cs typeface="Open Sans"/>
                <a:sym typeface="Open Sans"/>
                <a:hlinkClick r:id="rId6"/>
              </a:rPr>
              <a:t>by Flaticon,</a:t>
            </a:r>
            <a:r>
              <a:rPr b="1" i="0" lang="en-US" sz="1200" u="none" cap="none" strike="noStrike">
                <a:solidFill>
                  <a:schemeClr val="dk2"/>
                </a:solidFill>
                <a:latin typeface="Open Sans"/>
                <a:ea typeface="Open Sans"/>
                <a:cs typeface="Open Sans"/>
                <a:sym typeface="Open Sans"/>
              </a:rPr>
              <a:t> i</a:t>
            </a:r>
            <a:r>
              <a:rPr b="0" i="0" lang="en-US" sz="1200" u="none" cap="none" strike="noStrike">
                <a:solidFill>
                  <a:schemeClr val="dk2"/>
                </a:solidFill>
                <a:latin typeface="Open Sans SemiBold"/>
                <a:ea typeface="Open Sans SemiBold"/>
                <a:cs typeface="Open Sans SemiBold"/>
                <a:sym typeface="Open Sans SemiBold"/>
              </a:rPr>
              <a:t>nfographics &amp; images </a:t>
            </a:r>
            <a:r>
              <a:rPr b="1" i="0" lang="en-US" sz="1200" u="none" cap="none" strike="noStrike">
                <a:solidFill>
                  <a:schemeClr val="hlink"/>
                </a:solidFill>
                <a:uFill>
                  <a:noFill/>
                </a:uFill>
                <a:latin typeface="Open Sans"/>
                <a:ea typeface="Open Sans"/>
                <a:cs typeface="Open Sans"/>
                <a:sym typeface="Open Sans"/>
                <a:hlinkClick r:id="rId7"/>
              </a:rPr>
              <a:t>by Freepik</a:t>
            </a:r>
            <a:r>
              <a:rPr b="1" i="0" lang="en-US" sz="1200" u="none" cap="none" strike="noStrike">
                <a:solidFill>
                  <a:schemeClr val="dk2"/>
                </a:solidFill>
                <a:latin typeface="Open Sans"/>
                <a:ea typeface="Open Sans"/>
                <a:cs typeface="Open Sans"/>
                <a:sym typeface="Open Sans"/>
              </a:rPr>
              <a:t> </a:t>
            </a:r>
            <a:endParaRPr b="1" i="0" sz="1200" u="none" cap="none" strike="noStrike">
              <a:solidFill>
                <a:schemeClr val="dk2"/>
              </a:solidFill>
              <a:latin typeface="Open Sans"/>
              <a:ea typeface="Open Sans"/>
              <a:cs typeface="Open Sans"/>
              <a:sym typeface="Open Sans"/>
            </a:endParaRPr>
          </a:p>
        </p:txBody>
      </p:sp>
      <p:sp>
        <p:nvSpPr>
          <p:cNvPr id="1998" name="Google Shape;1998;p32"/>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1999" name="Shape 1999"/>
        <p:cNvGrpSpPr/>
        <p:nvPr/>
      </p:nvGrpSpPr>
      <p:grpSpPr>
        <a:xfrm>
          <a:off x="0" y="0"/>
          <a:ext cx="0" cy="0"/>
          <a:chOff x="0" y="0"/>
          <a:chExt cx="0" cy="0"/>
        </a:xfrm>
      </p:grpSpPr>
      <p:pic>
        <p:nvPicPr>
          <p:cNvPr id="2000" name="Google Shape;2000;p33"/>
          <p:cNvPicPr preferRelativeResize="0"/>
          <p:nvPr/>
        </p:nvPicPr>
        <p:blipFill rotWithShape="1">
          <a:blip r:embed="rId2">
            <a:alphaModFix amt="66000"/>
          </a:blip>
          <a:srcRect b="0" l="0" r="0" t="0"/>
          <a:stretch/>
        </p:blipFill>
        <p:spPr>
          <a:xfrm flipH="1" rot="-2343514">
            <a:off x="-1166545" y="-1270720"/>
            <a:ext cx="3297389" cy="2276638"/>
          </a:xfrm>
          <a:prstGeom prst="rect">
            <a:avLst/>
          </a:prstGeom>
          <a:noFill/>
          <a:ln>
            <a:noFill/>
          </a:ln>
        </p:spPr>
      </p:pic>
      <p:grpSp>
        <p:nvGrpSpPr>
          <p:cNvPr id="2001" name="Google Shape;2001;p33"/>
          <p:cNvGrpSpPr/>
          <p:nvPr/>
        </p:nvGrpSpPr>
        <p:grpSpPr>
          <a:xfrm rot="-8099954">
            <a:off x="15431" y="-572435"/>
            <a:ext cx="1344367" cy="1995327"/>
            <a:chOff x="272875" y="1527563"/>
            <a:chExt cx="255950" cy="455000"/>
          </a:xfrm>
        </p:grpSpPr>
        <p:sp>
          <p:nvSpPr>
            <p:cNvPr id="2002" name="Google Shape;2002;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3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3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3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3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3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3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037" name="Google Shape;2037;p33"/>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pic>
        <p:nvPicPr>
          <p:cNvPr id="2038" name="Google Shape;2038;p33"/>
          <p:cNvPicPr preferRelativeResize="0"/>
          <p:nvPr/>
        </p:nvPicPr>
        <p:blipFill rotWithShape="1">
          <a:blip r:embed="rId4">
            <a:alphaModFix amt="76000"/>
          </a:blip>
          <a:srcRect b="0" l="0" r="0" t="0"/>
          <a:stretch/>
        </p:blipFill>
        <p:spPr>
          <a:xfrm rot="10754694">
            <a:off x="2497948" y="4487275"/>
            <a:ext cx="7605809" cy="2832381"/>
          </a:xfrm>
          <a:prstGeom prst="rect">
            <a:avLst/>
          </a:prstGeom>
          <a:noFill/>
          <a:ln>
            <a:noFill/>
          </a:ln>
        </p:spPr>
      </p:pic>
      <p:grpSp>
        <p:nvGrpSpPr>
          <p:cNvPr id="2039" name="Google Shape;2039;p33"/>
          <p:cNvGrpSpPr/>
          <p:nvPr/>
        </p:nvGrpSpPr>
        <p:grpSpPr>
          <a:xfrm flipH="1">
            <a:off x="-624375" y="3487614"/>
            <a:ext cx="1344377" cy="2469659"/>
            <a:chOff x="272875" y="1419395"/>
            <a:chExt cx="255950" cy="563168"/>
          </a:xfrm>
        </p:grpSpPr>
        <p:sp>
          <p:nvSpPr>
            <p:cNvPr id="2040" name="Google Shape;2040;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3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3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3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3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3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4_1_1_2">
    <p:spTree>
      <p:nvGrpSpPr>
        <p:cNvPr id="2075" name="Shape 2075"/>
        <p:cNvGrpSpPr/>
        <p:nvPr/>
      </p:nvGrpSpPr>
      <p:grpSpPr>
        <a:xfrm>
          <a:off x="0" y="0"/>
          <a:ext cx="0" cy="0"/>
          <a:chOff x="0" y="0"/>
          <a:chExt cx="0" cy="0"/>
        </a:xfrm>
      </p:grpSpPr>
      <p:pic>
        <p:nvPicPr>
          <p:cNvPr id="2076" name="Google Shape;2076;p34"/>
          <p:cNvPicPr preferRelativeResize="0"/>
          <p:nvPr/>
        </p:nvPicPr>
        <p:blipFill rotWithShape="1">
          <a:blip r:embed="rId2">
            <a:alphaModFix amt="66000"/>
          </a:blip>
          <a:srcRect b="0" l="0" r="0" t="0"/>
          <a:stretch/>
        </p:blipFill>
        <p:spPr>
          <a:xfrm flipH="1" rot="5399990">
            <a:off x="7705516" y="-598319"/>
            <a:ext cx="3297389" cy="2276637"/>
          </a:xfrm>
          <a:prstGeom prst="rect">
            <a:avLst/>
          </a:prstGeom>
          <a:noFill/>
          <a:ln>
            <a:noFill/>
          </a:ln>
        </p:spPr>
      </p:pic>
      <p:grpSp>
        <p:nvGrpSpPr>
          <p:cNvPr id="2077" name="Google Shape;2077;p34"/>
          <p:cNvGrpSpPr/>
          <p:nvPr/>
        </p:nvGrpSpPr>
        <p:grpSpPr>
          <a:xfrm rot="-987768">
            <a:off x="7751817" y="-266278"/>
            <a:ext cx="1344359" cy="1995308"/>
            <a:chOff x="272875" y="1527563"/>
            <a:chExt cx="255950" cy="455000"/>
          </a:xfrm>
        </p:grpSpPr>
        <p:sp>
          <p:nvSpPr>
            <p:cNvPr id="2078" name="Google Shape;2078;p3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3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3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3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3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3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3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3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3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3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3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3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3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3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3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3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3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3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3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3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3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3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3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3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3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3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3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3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3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3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13" name="Google Shape;2113;p34"/>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pic>
        <p:nvPicPr>
          <p:cNvPr id="2114" name="Google Shape;2114;p34"/>
          <p:cNvPicPr preferRelativeResize="0"/>
          <p:nvPr/>
        </p:nvPicPr>
        <p:blipFill rotWithShape="1">
          <a:blip r:embed="rId4">
            <a:alphaModFix amt="76000"/>
          </a:blip>
          <a:srcRect b="0" l="0" r="0" t="0"/>
          <a:stretch/>
        </p:blipFill>
        <p:spPr>
          <a:xfrm rot="363351">
            <a:off x="802621" y="4291783"/>
            <a:ext cx="7605804" cy="2832383"/>
          </a:xfrm>
          <a:prstGeom prst="rect">
            <a:avLst/>
          </a:prstGeom>
          <a:noFill/>
          <a:ln>
            <a:noFill/>
          </a:ln>
        </p:spPr>
      </p:pic>
      <p:sp>
        <p:nvSpPr>
          <p:cNvPr id="2115" name="Google Shape;2115;p34"/>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119" name="Shape 211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5" name="Shape 235"/>
        <p:cNvGrpSpPr/>
        <p:nvPr/>
      </p:nvGrpSpPr>
      <p:grpSpPr>
        <a:xfrm>
          <a:off x="0" y="0"/>
          <a:ext cx="0" cy="0"/>
          <a:chOff x="0" y="0"/>
          <a:chExt cx="0" cy="0"/>
        </a:xfrm>
      </p:grpSpPr>
      <p:sp>
        <p:nvSpPr>
          <p:cNvPr id="236" name="Google Shape;236;p5"/>
          <p:cNvSpPr txBox="1"/>
          <p:nvPr>
            <p:ph idx="1" type="body"/>
          </p:nvPr>
        </p:nvSpPr>
        <p:spPr>
          <a:xfrm>
            <a:off x="720000" y="1055850"/>
            <a:ext cx="7704000" cy="3513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1"/>
              </a:buClr>
              <a:buSzPts val="1400"/>
              <a:buChar char="●"/>
              <a:defRPr sz="1200">
                <a:solidFill>
                  <a:srgbClr val="434343"/>
                </a:solidFill>
              </a:defRPr>
            </a:lvl1pPr>
            <a:lvl2pPr indent="-317500" lvl="1" marL="914400" algn="l">
              <a:lnSpc>
                <a:spcPct val="100000"/>
              </a:lnSpc>
              <a:spcBef>
                <a:spcPts val="1600"/>
              </a:spcBef>
              <a:spcAft>
                <a:spcPts val="0"/>
              </a:spcAft>
              <a:buClr>
                <a:srgbClr val="434343"/>
              </a:buClr>
              <a:buSzPts val="1400"/>
              <a:buChar char="○"/>
              <a:defRPr>
                <a:solidFill>
                  <a:srgbClr val="434343"/>
                </a:solidFill>
              </a:defRPr>
            </a:lvl2pPr>
            <a:lvl3pPr indent="-317500" lvl="2" marL="1371600" algn="l">
              <a:lnSpc>
                <a:spcPct val="100000"/>
              </a:lnSpc>
              <a:spcBef>
                <a:spcPts val="1600"/>
              </a:spcBef>
              <a:spcAft>
                <a:spcPts val="0"/>
              </a:spcAft>
              <a:buClr>
                <a:srgbClr val="434343"/>
              </a:buClr>
              <a:buSzPts val="1400"/>
              <a:buChar char="■"/>
              <a:defRPr>
                <a:solidFill>
                  <a:srgbClr val="434343"/>
                </a:solidFill>
              </a:defRPr>
            </a:lvl3pPr>
            <a:lvl4pPr indent="-317500" lvl="3" marL="1828800" algn="l">
              <a:lnSpc>
                <a:spcPct val="100000"/>
              </a:lnSpc>
              <a:spcBef>
                <a:spcPts val="1600"/>
              </a:spcBef>
              <a:spcAft>
                <a:spcPts val="0"/>
              </a:spcAft>
              <a:buClr>
                <a:srgbClr val="434343"/>
              </a:buClr>
              <a:buSzPts val="1400"/>
              <a:buChar char="●"/>
              <a:defRPr>
                <a:solidFill>
                  <a:srgbClr val="434343"/>
                </a:solidFill>
              </a:defRPr>
            </a:lvl4pPr>
            <a:lvl5pPr indent="-317500" lvl="4" marL="2286000" algn="l">
              <a:lnSpc>
                <a:spcPct val="100000"/>
              </a:lnSpc>
              <a:spcBef>
                <a:spcPts val="1600"/>
              </a:spcBef>
              <a:spcAft>
                <a:spcPts val="0"/>
              </a:spcAft>
              <a:buClr>
                <a:srgbClr val="434343"/>
              </a:buClr>
              <a:buSzPts val="1400"/>
              <a:buChar char="○"/>
              <a:defRPr>
                <a:solidFill>
                  <a:srgbClr val="434343"/>
                </a:solidFill>
              </a:defRPr>
            </a:lvl5pPr>
            <a:lvl6pPr indent="-317500" lvl="5" marL="2743200" algn="l">
              <a:lnSpc>
                <a:spcPct val="100000"/>
              </a:lnSpc>
              <a:spcBef>
                <a:spcPts val="1600"/>
              </a:spcBef>
              <a:spcAft>
                <a:spcPts val="0"/>
              </a:spcAft>
              <a:buClr>
                <a:srgbClr val="434343"/>
              </a:buClr>
              <a:buSzPts val="1400"/>
              <a:buChar char="■"/>
              <a:defRPr>
                <a:solidFill>
                  <a:srgbClr val="434343"/>
                </a:solidFill>
              </a:defRPr>
            </a:lvl6pPr>
            <a:lvl7pPr indent="-317500" lvl="6" marL="3200400" algn="l">
              <a:lnSpc>
                <a:spcPct val="100000"/>
              </a:lnSpc>
              <a:spcBef>
                <a:spcPts val="1600"/>
              </a:spcBef>
              <a:spcAft>
                <a:spcPts val="0"/>
              </a:spcAft>
              <a:buClr>
                <a:srgbClr val="434343"/>
              </a:buClr>
              <a:buSzPts val="1400"/>
              <a:buChar char="●"/>
              <a:defRPr>
                <a:solidFill>
                  <a:srgbClr val="434343"/>
                </a:solidFill>
              </a:defRPr>
            </a:lvl7pPr>
            <a:lvl8pPr indent="-317500" lvl="7" marL="3657600" algn="l">
              <a:lnSpc>
                <a:spcPct val="100000"/>
              </a:lnSpc>
              <a:spcBef>
                <a:spcPts val="1600"/>
              </a:spcBef>
              <a:spcAft>
                <a:spcPts val="0"/>
              </a:spcAft>
              <a:buClr>
                <a:srgbClr val="434343"/>
              </a:buClr>
              <a:buSzPts val="1400"/>
              <a:buChar char="○"/>
              <a:defRPr>
                <a:solidFill>
                  <a:srgbClr val="434343"/>
                </a:solidFill>
              </a:defRPr>
            </a:lvl8pPr>
            <a:lvl9pPr indent="-317500" lvl="8" marL="4114800" algn="l">
              <a:lnSpc>
                <a:spcPct val="100000"/>
              </a:lnSpc>
              <a:spcBef>
                <a:spcPts val="1600"/>
              </a:spcBef>
              <a:spcAft>
                <a:spcPts val="1600"/>
              </a:spcAft>
              <a:buClr>
                <a:srgbClr val="434343"/>
              </a:buClr>
              <a:buSzPts val="1400"/>
              <a:buChar char="■"/>
              <a:defRPr>
                <a:solidFill>
                  <a:srgbClr val="434343"/>
                </a:solidFill>
              </a:defRPr>
            </a:lvl9pPr>
          </a:lstStyle>
          <a:p/>
        </p:txBody>
      </p:sp>
      <p:pic>
        <p:nvPicPr>
          <p:cNvPr id="237" name="Google Shape;237;p5"/>
          <p:cNvPicPr preferRelativeResize="0"/>
          <p:nvPr/>
        </p:nvPicPr>
        <p:blipFill rotWithShape="1">
          <a:blip r:embed="rId2">
            <a:alphaModFix amt="66000"/>
          </a:blip>
          <a:srcRect b="0" l="0" r="0" t="0"/>
          <a:stretch/>
        </p:blipFill>
        <p:spPr>
          <a:xfrm flipH="1" rot="1326165">
            <a:off x="7658780" y="-1091242"/>
            <a:ext cx="3297389" cy="2276634"/>
          </a:xfrm>
          <a:prstGeom prst="rect">
            <a:avLst/>
          </a:prstGeom>
          <a:noFill/>
          <a:ln>
            <a:noFill/>
          </a:ln>
        </p:spPr>
      </p:pic>
      <p:pic>
        <p:nvPicPr>
          <p:cNvPr id="238" name="Google Shape;238;p5"/>
          <p:cNvPicPr preferRelativeResize="0"/>
          <p:nvPr/>
        </p:nvPicPr>
        <p:blipFill rotWithShape="1">
          <a:blip r:embed="rId3">
            <a:alphaModFix amt="67000"/>
          </a:blip>
          <a:srcRect b="0" l="0" r="0" t="0"/>
          <a:stretch/>
        </p:blipFill>
        <p:spPr>
          <a:xfrm flipH="1" rot="5400000">
            <a:off x="7116014" y="-515250"/>
            <a:ext cx="2894875" cy="2593326"/>
          </a:xfrm>
          <a:prstGeom prst="rect">
            <a:avLst/>
          </a:prstGeom>
          <a:noFill/>
          <a:ln>
            <a:noFill/>
          </a:ln>
        </p:spPr>
      </p:pic>
      <p:pic>
        <p:nvPicPr>
          <p:cNvPr id="239" name="Google Shape;239;p5"/>
          <p:cNvPicPr preferRelativeResize="0"/>
          <p:nvPr/>
        </p:nvPicPr>
        <p:blipFill rotWithShape="1">
          <a:blip r:embed="rId2">
            <a:alphaModFix amt="66000"/>
          </a:blip>
          <a:srcRect b="0" l="0" r="0" t="0"/>
          <a:stretch/>
        </p:blipFill>
        <p:spPr>
          <a:xfrm flipH="1" rot="5547182">
            <a:off x="-1959645" y="2413033"/>
            <a:ext cx="3297391" cy="2276632"/>
          </a:xfrm>
          <a:prstGeom prst="rect">
            <a:avLst/>
          </a:prstGeom>
          <a:noFill/>
          <a:ln>
            <a:noFill/>
          </a:ln>
        </p:spPr>
      </p:pic>
      <p:pic>
        <p:nvPicPr>
          <p:cNvPr id="240" name="Google Shape;240;p5"/>
          <p:cNvPicPr preferRelativeResize="0"/>
          <p:nvPr/>
        </p:nvPicPr>
        <p:blipFill rotWithShape="1">
          <a:blip r:embed="rId4">
            <a:alphaModFix amt="82000"/>
          </a:blip>
          <a:srcRect b="0" l="0" r="0" t="0"/>
          <a:stretch/>
        </p:blipFill>
        <p:spPr>
          <a:xfrm rot="7617396">
            <a:off x="7156577" y="3425249"/>
            <a:ext cx="3632874" cy="2999026"/>
          </a:xfrm>
          <a:prstGeom prst="rect">
            <a:avLst/>
          </a:prstGeom>
          <a:noFill/>
          <a:ln>
            <a:noFill/>
          </a:ln>
        </p:spPr>
      </p:pic>
      <p:grpSp>
        <p:nvGrpSpPr>
          <p:cNvPr id="241" name="Google Shape;241;p5"/>
          <p:cNvGrpSpPr/>
          <p:nvPr/>
        </p:nvGrpSpPr>
        <p:grpSpPr>
          <a:xfrm>
            <a:off x="-624370" y="1649584"/>
            <a:ext cx="1344377" cy="1995312"/>
            <a:chOff x="272875" y="1527563"/>
            <a:chExt cx="255950" cy="455000"/>
          </a:xfrm>
        </p:grpSpPr>
        <p:sp>
          <p:nvSpPr>
            <p:cNvPr id="242" name="Google Shape;242;p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7" name="Google Shape;277;p5"/>
          <p:cNvSpPr/>
          <p:nvPr/>
        </p:nvSpPr>
        <p:spPr>
          <a:xfrm rot="2491995">
            <a:off x="8061861" y="3895420"/>
            <a:ext cx="2265111" cy="2165862"/>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5"/>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9" name="Shape 279"/>
        <p:cNvGrpSpPr/>
        <p:nvPr/>
      </p:nvGrpSpPr>
      <p:grpSpPr>
        <a:xfrm>
          <a:off x="0" y="0"/>
          <a:ext cx="0" cy="0"/>
          <a:chOff x="0" y="0"/>
          <a:chExt cx="0" cy="0"/>
        </a:xfrm>
      </p:grpSpPr>
      <p:pic>
        <p:nvPicPr>
          <p:cNvPr id="280" name="Google Shape;280;p6"/>
          <p:cNvPicPr preferRelativeResize="0"/>
          <p:nvPr/>
        </p:nvPicPr>
        <p:blipFill rotWithShape="1">
          <a:blip r:embed="rId2">
            <a:alphaModFix amt="66000"/>
          </a:blip>
          <a:srcRect b="0" l="0" r="0" t="0"/>
          <a:stretch/>
        </p:blipFill>
        <p:spPr>
          <a:xfrm flipH="1" rot="1326164">
            <a:off x="2960862" y="1361553"/>
            <a:ext cx="3222304" cy="2224797"/>
          </a:xfrm>
          <a:prstGeom prst="rect">
            <a:avLst/>
          </a:prstGeom>
          <a:noFill/>
          <a:ln>
            <a:noFill/>
          </a:ln>
        </p:spPr>
      </p:pic>
      <p:pic>
        <p:nvPicPr>
          <p:cNvPr id="281" name="Google Shape;281;p6"/>
          <p:cNvPicPr preferRelativeResize="0"/>
          <p:nvPr/>
        </p:nvPicPr>
        <p:blipFill rotWithShape="1">
          <a:blip r:embed="rId3">
            <a:alphaModFix amt="47000"/>
          </a:blip>
          <a:srcRect b="0" l="0" r="0" t="0"/>
          <a:stretch/>
        </p:blipFill>
        <p:spPr>
          <a:xfrm rot="1331770">
            <a:off x="-1977764" y="3821949"/>
            <a:ext cx="2989902" cy="2468226"/>
          </a:xfrm>
          <a:prstGeom prst="rect">
            <a:avLst/>
          </a:prstGeom>
          <a:noFill/>
          <a:ln>
            <a:noFill/>
          </a:ln>
        </p:spPr>
      </p:pic>
      <p:grpSp>
        <p:nvGrpSpPr>
          <p:cNvPr id="282" name="Google Shape;282;p6"/>
          <p:cNvGrpSpPr/>
          <p:nvPr/>
        </p:nvGrpSpPr>
        <p:grpSpPr>
          <a:xfrm rot="-987768">
            <a:off x="-733895" y="3875634"/>
            <a:ext cx="1344359" cy="1995308"/>
            <a:chOff x="272875" y="1527563"/>
            <a:chExt cx="255950" cy="455000"/>
          </a:xfrm>
        </p:grpSpPr>
        <p:sp>
          <p:nvSpPr>
            <p:cNvPr id="283" name="Google Shape;283;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18" name="Google Shape;318;p6"/>
          <p:cNvPicPr preferRelativeResize="0"/>
          <p:nvPr/>
        </p:nvPicPr>
        <p:blipFill rotWithShape="1">
          <a:blip r:embed="rId4">
            <a:alphaModFix amt="74000"/>
          </a:blip>
          <a:srcRect b="0" l="0" r="0" t="0"/>
          <a:stretch/>
        </p:blipFill>
        <p:spPr>
          <a:xfrm flipH="1">
            <a:off x="7809444" y="4139664"/>
            <a:ext cx="2894870" cy="2593321"/>
          </a:xfrm>
          <a:prstGeom prst="rect">
            <a:avLst/>
          </a:prstGeom>
          <a:noFill/>
          <a:ln>
            <a:noFill/>
          </a:ln>
        </p:spPr>
      </p:pic>
      <p:pic>
        <p:nvPicPr>
          <p:cNvPr id="319" name="Google Shape;319;p6"/>
          <p:cNvPicPr preferRelativeResize="0"/>
          <p:nvPr/>
        </p:nvPicPr>
        <p:blipFill rotWithShape="1">
          <a:blip r:embed="rId5">
            <a:alphaModFix amt="62000"/>
          </a:blip>
          <a:srcRect b="0" l="0" r="0" t="0"/>
          <a:stretch/>
        </p:blipFill>
        <p:spPr>
          <a:xfrm flipH="1" rot="9368145">
            <a:off x="-1509155" y="-1246007"/>
            <a:ext cx="2894870" cy="2593321"/>
          </a:xfrm>
          <a:prstGeom prst="rect">
            <a:avLst/>
          </a:prstGeom>
          <a:noFill/>
          <a:ln>
            <a:noFill/>
          </a:ln>
        </p:spPr>
      </p:pic>
      <p:grpSp>
        <p:nvGrpSpPr>
          <p:cNvPr id="320" name="Google Shape;320;p6"/>
          <p:cNvGrpSpPr/>
          <p:nvPr/>
        </p:nvGrpSpPr>
        <p:grpSpPr>
          <a:xfrm rot="5400065">
            <a:off x="8667137" y="-1129839"/>
            <a:ext cx="1344377" cy="1995312"/>
            <a:chOff x="272875" y="1527563"/>
            <a:chExt cx="255950" cy="455000"/>
          </a:xfrm>
        </p:grpSpPr>
        <p:sp>
          <p:nvSpPr>
            <p:cNvPr id="321" name="Google Shape;321;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6" name="Google Shape;356;p6"/>
          <p:cNvSpPr txBox="1"/>
          <p:nvPr>
            <p:ph type="title"/>
          </p:nvPr>
        </p:nvSpPr>
        <p:spPr>
          <a:xfrm>
            <a:off x="3566522" y="1727900"/>
            <a:ext cx="2028900" cy="17145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3000"/>
              <a:buNone/>
              <a:defRPr sz="2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pic>
        <p:nvPicPr>
          <p:cNvPr id="357" name="Google Shape;357;p6"/>
          <p:cNvPicPr preferRelativeResize="0"/>
          <p:nvPr/>
        </p:nvPicPr>
        <p:blipFill rotWithShape="1">
          <a:blip r:embed="rId3">
            <a:alphaModFix amt="47000"/>
          </a:blip>
          <a:srcRect b="0" l="0" r="0" t="0"/>
          <a:stretch/>
        </p:blipFill>
        <p:spPr>
          <a:xfrm rot="-10643014">
            <a:off x="7943421" y="-1509312"/>
            <a:ext cx="2989903" cy="2468227"/>
          </a:xfrm>
          <a:prstGeom prst="rect">
            <a:avLst/>
          </a:prstGeom>
          <a:noFill/>
          <a:ln>
            <a:noFill/>
          </a:ln>
        </p:spPr>
      </p:pic>
      <p:sp>
        <p:nvSpPr>
          <p:cNvPr id="358" name="Google Shape;358;p6"/>
          <p:cNvSpPr/>
          <p:nvPr/>
        </p:nvSpPr>
        <p:spPr>
          <a:xfrm rot="-7373435">
            <a:off x="3439495" y="5025020"/>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359" name="Shape 359"/>
        <p:cNvGrpSpPr/>
        <p:nvPr/>
      </p:nvGrpSpPr>
      <p:grpSpPr>
        <a:xfrm>
          <a:off x="0" y="0"/>
          <a:ext cx="0" cy="0"/>
          <a:chOff x="0" y="0"/>
          <a:chExt cx="0" cy="0"/>
        </a:xfrm>
      </p:grpSpPr>
      <p:pic>
        <p:nvPicPr>
          <p:cNvPr id="360" name="Google Shape;360;p7"/>
          <p:cNvPicPr preferRelativeResize="0"/>
          <p:nvPr/>
        </p:nvPicPr>
        <p:blipFill rotWithShape="1">
          <a:blip r:embed="rId2">
            <a:alphaModFix amt="66000"/>
          </a:blip>
          <a:srcRect b="0" l="0" r="0" t="0"/>
          <a:stretch/>
        </p:blipFill>
        <p:spPr>
          <a:xfrm flipH="1" rot="8456486">
            <a:off x="7252441" y="4177105"/>
            <a:ext cx="3297389" cy="2276638"/>
          </a:xfrm>
          <a:prstGeom prst="rect">
            <a:avLst/>
          </a:prstGeom>
          <a:noFill/>
          <a:ln>
            <a:noFill/>
          </a:ln>
        </p:spPr>
      </p:pic>
      <p:grpSp>
        <p:nvGrpSpPr>
          <p:cNvPr id="361" name="Google Shape;361;p7"/>
          <p:cNvGrpSpPr/>
          <p:nvPr/>
        </p:nvGrpSpPr>
        <p:grpSpPr>
          <a:xfrm rot="2700046">
            <a:off x="8023488" y="3760130"/>
            <a:ext cx="1344367" cy="1995327"/>
            <a:chOff x="272875" y="1527563"/>
            <a:chExt cx="255950" cy="455000"/>
          </a:xfrm>
        </p:grpSpPr>
        <p:sp>
          <p:nvSpPr>
            <p:cNvPr id="362" name="Google Shape;362;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97" name="Google Shape;397;p7"/>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pic>
        <p:nvPicPr>
          <p:cNvPr id="398" name="Google Shape;398;p7"/>
          <p:cNvPicPr preferRelativeResize="0"/>
          <p:nvPr/>
        </p:nvPicPr>
        <p:blipFill rotWithShape="1">
          <a:blip r:embed="rId4">
            <a:alphaModFix amt="76000"/>
          </a:blip>
          <a:srcRect b="0" l="0" r="0" t="0"/>
          <a:stretch/>
        </p:blipFill>
        <p:spPr>
          <a:xfrm rot="9663874">
            <a:off x="-3354179" y="-1777728"/>
            <a:ext cx="7605805" cy="2832382"/>
          </a:xfrm>
          <a:prstGeom prst="rect">
            <a:avLst/>
          </a:prstGeom>
          <a:noFill/>
          <a:ln>
            <a:noFill/>
          </a:ln>
        </p:spPr>
      </p:pic>
      <p:grpSp>
        <p:nvGrpSpPr>
          <p:cNvPr id="399" name="Google Shape;399;p7"/>
          <p:cNvGrpSpPr/>
          <p:nvPr/>
        </p:nvGrpSpPr>
        <p:grpSpPr>
          <a:xfrm rot="-7181356">
            <a:off x="474923" y="-1462434"/>
            <a:ext cx="1344356" cy="2469645"/>
            <a:chOff x="272875" y="1419395"/>
            <a:chExt cx="255950" cy="563168"/>
          </a:xfrm>
        </p:grpSpPr>
        <p:sp>
          <p:nvSpPr>
            <p:cNvPr id="400" name="Google Shape;400;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7"/>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7"/>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7"/>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5" name="Google Shape;435;p7"/>
          <p:cNvSpPr/>
          <p:nvPr/>
        </p:nvSpPr>
        <p:spPr>
          <a:xfrm rot="3011561">
            <a:off x="8384437" y="-79649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7"/>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37" name="Shape 437"/>
        <p:cNvGrpSpPr/>
        <p:nvPr/>
      </p:nvGrpSpPr>
      <p:grpSpPr>
        <a:xfrm>
          <a:off x="0" y="0"/>
          <a:ext cx="0" cy="0"/>
          <a:chOff x="0" y="0"/>
          <a:chExt cx="0" cy="0"/>
        </a:xfrm>
      </p:grpSpPr>
      <p:pic>
        <p:nvPicPr>
          <p:cNvPr id="438" name="Google Shape;438;p8"/>
          <p:cNvPicPr preferRelativeResize="0"/>
          <p:nvPr/>
        </p:nvPicPr>
        <p:blipFill rotWithShape="1">
          <a:blip r:embed="rId2">
            <a:alphaModFix amt="76000"/>
          </a:blip>
          <a:srcRect b="0" l="0" r="0" t="0"/>
          <a:stretch/>
        </p:blipFill>
        <p:spPr>
          <a:xfrm rot="2453973">
            <a:off x="1248590" y="2532214"/>
            <a:ext cx="4232748" cy="1576274"/>
          </a:xfrm>
          <a:prstGeom prst="rect">
            <a:avLst/>
          </a:prstGeom>
          <a:noFill/>
          <a:ln>
            <a:noFill/>
          </a:ln>
        </p:spPr>
      </p:pic>
      <p:pic>
        <p:nvPicPr>
          <p:cNvPr id="439" name="Google Shape;439;p8"/>
          <p:cNvPicPr preferRelativeResize="0"/>
          <p:nvPr/>
        </p:nvPicPr>
        <p:blipFill rotWithShape="1">
          <a:blip r:embed="rId3">
            <a:alphaModFix amt="76000"/>
          </a:blip>
          <a:srcRect b="0" l="0" r="0" t="0"/>
          <a:stretch/>
        </p:blipFill>
        <p:spPr>
          <a:xfrm rot="2453973">
            <a:off x="-1738310" y="4081814"/>
            <a:ext cx="4232748" cy="1576274"/>
          </a:xfrm>
          <a:prstGeom prst="rect">
            <a:avLst/>
          </a:prstGeom>
          <a:noFill/>
          <a:ln>
            <a:noFill/>
          </a:ln>
        </p:spPr>
      </p:pic>
      <p:pic>
        <p:nvPicPr>
          <p:cNvPr id="440" name="Google Shape;440;p8"/>
          <p:cNvPicPr preferRelativeResize="0"/>
          <p:nvPr/>
        </p:nvPicPr>
        <p:blipFill rotWithShape="1">
          <a:blip r:embed="rId4">
            <a:alphaModFix amt="76000"/>
          </a:blip>
          <a:srcRect b="0" l="0" r="0" t="0"/>
          <a:stretch/>
        </p:blipFill>
        <p:spPr>
          <a:xfrm rot="2453973">
            <a:off x="6716115" y="-248136"/>
            <a:ext cx="4232748" cy="1576274"/>
          </a:xfrm>
          <a:prstGeom prst="rect">
            <a:avLst/>
          </a:prstGeom>
          <a:noFill/>
          <a:ln>
            <a:noFill/>
          </a:ln>
        </p:spPr>
      </p:pic>
      <p:pic>
        <p:nvPicPr>
          <p:cNvPr id="441" name="Google Shape;441;p8"/>
          <p:cNvPicPr preferRelativeResize="0"/>
          <p:nvPr/>
        </p:nvPicPr>
        <p:blipFill rotWithShape="1">
          <a:blip r:embed="rId5">
            <a:alphaModFix amt="47000"/>
          </a:blip>
          <a:srcRect b="0" l="0" r="0" t="0"/>
          <a:stretch/>
        </p:blipFill>
        <p:spPr>
          <a:xfrm rot="10800000">
            <a:off x="1630988" y="143888"/>
            <a:ext cx="5882026" cy="4855727"/>
          </a:xfrm>
          <a:prstGeom prst="rect">
            <a:avLst/>
          </a:prstGeom>
          <a:noFill/>
          <a:ln>
            <a:noFill/>
          </a:ln>
        </p:spPr>
      </p:pic>
      <p:grpSp>
        <p:nvGrpSpPr>
          <p:cNvPr id="442" name="Google Shape;442;p8"/>
          <p:cNvGrpSpPr/>
          <p:nvPr/>
        </p:nvGrpSpPr>
        <p:grpSpPr>
          <a:xfrm rot="-2700000">
            <a:off x="167955" y="3080962"/>
            <a:ext cx="1344349" cy="2469678"/>
            <a:chOff x="272875" y="1419395"/>
            <a:chExt cx="255950" cy="563168"/>
          </a:xfrm>
        </p:grpSpPr>
        <p:sp>
          <p:nvSpPr>
            <p:cNvPr id="443" name="Google Shape;443;p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8"/>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8"/>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8"/>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8"/>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8"/>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8"/>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8" name="Google Shape;478;p8"/>
          <p:cNvGrpSpPr/>
          <p:nvPr/>
        </p:nvGrpSpPr>
        <p:grpSpPr>
          <a:xfrm rot="-2700000">
            <a:off x="8026513" y="-183341"/>
            <a:ext cx="1344349" cy="1995327"/>
            <a:chOff x="272875" y="1527563"/>
            <a:chExt cx="255950" cy="455000"/>
          </a:xfrm>
        </p:grpSpPr>
        <p:sp>
          <p:nvSpPr>
            <p:cNvPr id="479" name="Google Shape;479;p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4" name="Google Shape;514;p8"/>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515" name="Shape 515"/>
        <p:cNvGrpSpPr/>
        <p:nvPr/>
      </p:nvGrpSpPr>
      <p:grpSpPr>
        <a:xfrm>
          <a:off x="0" y="0"/>
          <a:ext cx="0" cy="0"/>
          <a:chOff x="0" y="0"/>
          <a:chExt cx="0" cy="0"/>
        </a:xfrm>
      </p:grpSpPr>
      <p:pic>
        <p:nvPicPr>
          <p:cNvPr id="516" name="Google Shape;516;p9"/>
          <p:cNvPicPr preferRelativeResize="0"/>
          <p:nvPr/>
        </p:nvPicPr>
        <p:blipFill rotWithShape="1">
          <a:blip r:embed="rId2">
            <a:alphaModFix amt="66000"/>
          </a:blip>
          <a:srcRect b="0" l="0" r="0" t="0"/>
          <a:stretch/>
        </p:blipFill>
        <p:spPr>
          <a:xfrm flipH="1" rot="5399990">
            <a:off x="7705516" y="-598319"/>
            <a:ext cx="3297389" cy="2276637"/>
          </a:xfrm>
          <a:prstGeom prst="rect">
            <a:avLst/>
          </a:prstGeom>
          <a:noFill/>
          <a:ln>
            <a:noFill/>
          </a:ln>
        </p:spPr>
      </p:pic>
      <p:grpSp>
        <p:nvGrpSpPr>
          <p:cNvPr id="517" name="Google Shape;517;p9"/>
          <p:cNvGrpSpPr/>
          <p:nvPr/>
        </p:nvGrpSpPr>
        <p:grpSpPr>
          <a:xfrm rot="-987768">
            <a:off x="7751817" y="-266278"/>
            <a:ext cx="1344359" cy="1995308"/>
            <a:chOff x="272875" y="1527563"/>
            <a:chExt cx="255950" cy="455000"/>
          </a:xfrm>
        </p:grpSpPr>
        <p:sp>
          <p:nvSpPr>
            <p:cNvPr id="518" name="Google Shape;518;p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53" name="Google Shape;553;p9"/>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pic>
        <p:nvPicPr>
          <p:cNvPr id="554" name="Google Shape;554;p9"/>
          <p:cNvPicPr preferRelativeResize="0"/>
          <p:nvPr/>
        </p:nvPicPr>
        <p:blipFill rotWithShape="1">
          <a:blip r:embed="rId4">
            <a:alphaModFix amt="76000"/>
          </a:blip>
          <a:srcRect b="0" l="0" r="0" t="0"/>
          <a:stretch/>
        </p:blipFill>
        <p:spPr>
          <a:xfrm rot="363351">
            <a:off x="802621" y="4291783"/>
            <a:ext cx="7605804" cy="2832383"/>
          </a:xfrm>
          <a:prstGeom prst="rect">
            <a:avLst/>
          </a:prstGeom>
          <a:noFill/>
          <a:ln>
            <a:noFill/>
          </a:ln>
        </p:spPr>
      </p:pic>
      <p:sp>
        <p:nvSpPr>
          <p:cNvPr id="555" name="Google Shape;555;p9"/>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7" name="Shape 557"/>
        <p:cNvGrpSpPr/>
        <p:nvPr/>
      </p:nvGrpSpPr>
      <p:grpSpPr>
        <a:xfrm>
          <a:off x="0" y="0"/>
          <a:ext cx="0" cy="0"/>
          <a:chOff x="0" y="0"/>
          <a:chExt cx="0" cy="0"/>
        </a:xfrm>
      </p:grpSpPr>
      <p:sp>
        <p:nvSpPr>
          <p:cNvPr id="558" name="Google Shape;558;p10"/>
          <p:cNvSpPr txBox="1"/>
          <p:nvPr>
            <p:ph idx="1" type="subTitle"/>
          </p:nvPr>
        </p:nvSpPr>
        <p:spPr>
          <a:xfrm>
            <a:off x="720000" y="1475700"/>
            <a:ext cx="7704000" cy="265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100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559" name="Google Shape;559;p10"/>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pic>
        <p:nvPicPr>
          <p:cNvPr id="560" name="Google Shape;560;p10"/>
          <p:cNvPicPr preferRelativeResize="0"/>
          <p:nvPr/>
        </p:nvPicPr>
        <p:blipFill rotWithShape="1">
          <a:blip r:embed="rId2">
            <a:alphaModFix amt="47000"/>
          </a:blip>
          <a:srcRect b="0" l="0" r="0" t="0"/>
          <a:stretch/>
        </p:blipFill>
        <p:spPr>
          <a:xfrm rot="4139108">
            <a:off x="-1716814" y="3950736"/>
            <a:ext cx="2989903" cy="2468227"/>
          </a:xfrm>
          <a:prstGeom prst="rect">
            <a:avLst/>
          </a:prstGeom>
          <a:noFill/>
          <a:ln>
            <a:noFill/>
          </a:ln>
        </p:spPr>
      </p:pic>
      <p:grpSp>
        <p:nvGrpSpPr>
          <p:cNvPr id="561" name="Google Shape;561;p10"/>
          <p:cNvGrpSpPr/>
          <p:nvPr/>
        </p:nvGrpSpPr>
        <p:grpSpPr>
          <a:xfrm rot="-987768">
            <a:off x="-414533" y="3230134"/>
            <a:ext cx="1344359" cy="1995308"/>
            <a:chOff x="272875" y="1527563"/>
            <a:chExt cx="255950" cy="455000"/>
          </a:xfrm>
        </p:grpSpPr>
        <p:sp>
          <p:nvSpPr>
            <p:cNvPr id="562" name="Google Shape;562;p1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7" name="Google Shape;597;p10"/>
          <p:cNvPicPr preferRelativeResize="0"/>
          <p:nvPr/>
        </p:nvPicPr>
        <p:blipFill rotWithShape="1">
          <a:blip r:embed="rId3">
            <a:alphaModFix amt="74000"/>
          </a:blip>
          <a:srcRect b="0" l="0" r="0" t="0"/>
          <a:stretch/>
        </p:blipFill>
        <p:spPr>
          <a:xfrm flipH="1" rot="-1197527">
            <a:off x="8254668" y="3888189"/>
            <a:ext cx="2894871" cy="2593322"/>
          </a:xfrm>
          <a:prstGeom prst="rect">
            <a:avLst/>
          </a:prstGeom>
          <a:noFill/>
          <a:ln>
            <a:noFill/>
          </a:ln>
        </p:spPr>
      </p:pic>
      <p:pic>
        <p:nvPicPr>
          <p:cNvPr id="598" name="Google Shape;598;p10"/>
          <p:cNvPicPr preferRelativeResize="0"/>
          <p:nvPr/>
        </p:nvPicPr>
        <p:blipFill rotWithShape="1">
          <a:blip r:embed="rId4">
            <a:alphaModFix amt="58000"/>
          </a:blip>
          <a:srcRect b="0" l="0" r="0" t="0"/>
          <a:stretch/>
        </p:blipFill>
        <p:spPr>
          <a:xfrm rot="-9314708">
            <a:off x="-1515506" y="-1274402"/>
            <a:ext cx="1787180" cy="4287365"/>
          </a:xfrm>
          <a:prstGeom prst="rect">
            <a:avLst/>
          </a:prstGeom>
          <a:noFill/>
          <a:ln>
            <a:noFill/>
          </a:ln>
        </p:spPr>
      </p:pic>
      <p:pic>
        <p:nvPicPr>
          <p:cNvPr id="599" name="Google Shape;599;p10"/>
          <p:cNvPicPr preferRelativeResize="0"/>
          <p:nvPr/>
        </p:nvPicPr>
        <p:blipFill rotWithShape="1">
          <a:blip r:embed="rId5">
            <a:alphaModFix amt="76000"/>
          </a:blip>
          <a:srcRect b="0" l="0" r="0" t="0"/>
          <a:stretch/>
        </p:blipFill>
        <p:spPr>
          <a:xfrm rot="394092">
            <a:off x="2157624" y="-1359156"/>
            <a:ext cx="5296602" cy="1972438"/>
          </a:xfrm>
          <a:prstGeom prst="rect">
            <a:avLst/>
          </a:prstGeom>
          <a:noFill/>
          <a:ln>
            <a:noFill/>
          </a:ln>
        </p:spPr>
      </p:pic>
      <p:pic>
        <p:nvPicPr>
          <p:cNvPr id="600" name="Google Shape;600;p10"/>
          <p:cNvPicPr preferRelativeResize="0"/>
          <p:nvPr/>
        </p:nvPicPr>
        <p:blipFill rotWithShape="1">
          <a:blip r:embed="rId6">
            <a:alphaModFix amt="62000"/>
          </a:blip>
          <a:srcRect b="0" l="0" r="0" t="0"/>
          <a:stretch/>
        </p:blipFill>
        <p:spPr>
          <a:xfrm flipH="1" rot="6551349">
            <a:off x="7493893" y="-756657"/>
            <a:ext cx="2894870" cy="2593321"/>
          </a:xfrm>
          <a:prstGeom prst="rect">
            <a:avLst/>
          </a:prstGeom>
          <a:noFill/>
          <a:ln>
            <a:noFill/>
          </a:ln>
        </p:spPr>
      </p:pic>
      <p:grpSp>
        <p:nvGrpSpPr>
          <p:cNvPr id="601" name="Google Shape;601;p10"/>
          <p:cNvGrpSpPr/>
          <p:nvPr/>
        </p:nvGrpSpPr>
        <p:grpSpPr>
          <a:xfrm rot="8100046">
            <a:off x="8172669" y="-457651"/>
            <a:ext cx="1344367" cy="1995327"/>
            <a:chOff x="272875" y="1527563"/>
            <a:chExt cx="255950" cy="455000"/>
          </a:xfrm>
        </p:grpSpPr>
        <p:sp>
          <p:nvSpPr>
            <p:cNvPr id="602" name="Google Shape;602;p1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7" name="Google Shape;637;p10"/>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0"/>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6.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theme" Target="../theme/theme3.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1pPr>
            <a:lvl2pPr lvl="1"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2pPr>
            <a:lvl3pPr lvl="2"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3pPr>
            <a:lvl4pPr lvl="3"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4pPr>
            <a:lvl5pPr lvl="4"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5pPr>
            <a:lvl6pPr lvl="5"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6pPr>
            <a:lvl7pPr lvl="6"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7pPr>
            <a:lvl8pPr lvl="7"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8pPr>
            <a:lvl9pPr lvl="8"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1pPr>
            <a:lvl2pPr indent="-317500" lvl="1" marL="9144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00000"/>
              </a:lnSpc>
              <a:spcBef>
                <a:spcPts val="1600"/>
              </a:spcBef>
              <a:spcAft>
                <a:spcPts val="160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116" name="Shape 2116"/>
        <p:cNvGrpSpPr/>
        <p:nvPr/>
      </p:nvGrpSpPr>
      <p:grpSpPr>
        <a:xfrm>
          <a:off x="0" y="0"/>
          <a:ext cx="0" cy="0"/>
          <a:chOff x="0" y="0"/>
          <a:chExt cx="0" cy="0"/>
        </a:xfrm>
      </p:grpSpPr>
      <p:sp>
        <p:nvSpPr>
          <p:cNvPr id="2117" name="Google Shape;2117;p3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1pPr>
            <a:lvl2pPr lvl="1"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2pPr>
            <a:lvl3pPr lvl="2"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3pPr>
            <a:lvl4pPr lvl="3"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4pPr>
            <a:lvl5pPr lvl="4"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5pPr>
            <a:lvl6pPr lvl="5"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6pPr>
            <a:lvl7pPr lvl="6"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7pPr>
            <a:lvl8pPr lvl="7"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8pPr>
            <a:lvl9pPr lvl="8"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9pPr>
          </a:lstStyle>
          <a:p/>
        </p:txBody>
      </p:sp>
      <p:sp>
        <p:nvSpPr>
          <p:cNvPr id="2118" name="Google Shape;2118;p3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1pPr>
            <a:lvl2pPr indent="-298450" lvl="1" marL="914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2pPr>
            <a:lvl3pPr indent="-298450" lvl="2" marL="1371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3pPr>
            <a:lvl4pPr indent="-298450" lvl="3" marL="1828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4pPr>
            <a:lvl5pPr indent="-298450" lvl="4" marL="22860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5pPr>
            <a:lvl6pPr indent="-298450" lvl="5" marL="2743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6pPr>
            <a:lvl7pPr indent="-298450" lvl="6" marL="3200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7pPr>
            <a:lvl8pPr indent="-298450" lvl="7" marL="3657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8pPr>
            <a:lvl9pPr indent="-298450" lvl="8" marL="4114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1"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png"/><Relationship Id="rId4" Type="http://schemas.openxmlformats.org/officeDocument/2006/relationships/image" Target="../media/image5.png"/><Relationship Id="rId5" Type="http://schemas.openxmlformats.org/officeDocument/2006/relationships/image" Target="../media/image3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5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5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60.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6.png"/><Relationship Id="rId4" Type="http://schemas.openxmlformats.org/officeDocument/2006/relationships/image" Target="../media/image41.png"/><Relationship Id="rId5" Type="http://schemas.openxmlformats.org/officeDocument/2006/relationships/image" Target="../media/image35.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6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5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46.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1.xml"/><Relationship Id="rId3" Type="http://schemas.openxmlformats.org/officeDocument/2006/relationships/image" Target="../media/image5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5.xml"/><Relationship Id="rId3" Type="http://schemas.openxmlformats.org/officeDocument/2006/relationships/image" Target="../media/image59.gif"/><Relationship Id="rId4" Type="http://schemas.openxmlformats.org/officeDocument/2006/relationships/image" Target="../media/image54.gif"/><Relationship Id="rId5" Type="http://schemas.openxmlformats.org/officeDocument/2006/relationships/image" Target="../media/image64.gif"/><Relationship Id="rId6" Type="http://schemas.openxmlformats.org/officeDocument/2006/relationships/image" Target="../media/image61.gif"/><Relationship Id="rId7" Type="http://schemas.openxmlformats.org/officeDocument/2006/relationships/image" Target="../media/image63.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5.jpg"/><Relationship Id="rId4" Type="http://schemas.openxmlformats.org/officeDocument/2006/relationships/image" Target="../media/image51.jpg"/><Relationship Id="rId5" Type="http://schemas.openxmlformats.org/officeDocument/2006/relationships/image" Target="../media/image4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3" name="Shape 2123"/>
        <p:cNvGrpSpPr/>
        <p:nvPr/>
      </p:nvGrpSpPr>
      <p:grpSpPr>
        <a:xfrm>
          <a:off x="0" y="0"/>
          <a:ext cx="0" cy="0"/>
          <a:chOff x="0" y="0"/>
          <a:chExt cx="0" cy="0"/>
        </a:xfrm>
      </p:grpSpPr>
      <p:pic>
        <p:nvPicPr>
          <p:cNvPr id="2124" name="Google Shape;2124;p37"/>
          <p:cNvPicPr preferRelativeResize="0"/>
          <p:nvPr/>
        </p:nvPicPr>
        <p:blipFill rotWithShape="1">
          <a:blip r:embed="rId3">
            <a:alphaModFix amt="74000"/>
          </a:blip>
          <a:srcRect b="0" l="0" r="0" t="0"/>
          <a:stretch/>
        </p:blipFill>
        <p:spPr>
          <a:xfrm rot="9461196">
            <a:off x="1917996" y="2388117"/>
            <a:ext cx="2894873" cy="2593323"/>
          </a:xfrm>
          <a:prstGeom prst="rect">
            <a:avLst/>
          </a:prstGeom>
          <a:noFill/>
          <a:ln>
            <a:noFill/>
          </a:ln>
        </p:spPr>
      </p:pic>
      <p:pic>
        <p:nvPicPr>
          <p:cNvPr id="2125" name="Google Shape;2125;p37"/>
          <p:cNvPicPr preferRelativeResize="0"/>
          <p:nvPr/>
        </p:nvPicPr>
        <p:blipFill rotWithShape="1">
          <a:blip r:embed="rId4">
            <a:alphaModFix amt="74000"/>
          </a:blip>
          <a:srcRect b="0" l="0" r="0" t="0"/>
          <a:stretch/>
        </p:blipFill>
        <p:spPr>
          <a:xfrm rot="1377427">
            <a:off x="4764679" y="752254"/>
            <a:ext cx="2894876" cy="2593327"/>
          </a:xfrm>
          <a:prstGeom prst="rect">
            <a:avLst/>
          </a:prstGeom>
          <a:noFill/>
          <a:ln>
            <a:noFill/>
          </a:ln>
        </p:spPr>
      </p:pic>
      <p:pic>
        <p:nvPicPr>
          <p:cNvPr id="2126" name="Google Shape;2126;p37"/>
          <p:cNvPicPr preferRelativeResize="0"/>
          <p:nvPr/>
        </p:nvPicPr>
        <p:blipFill rotWithShape="1">
          <a:blip r:embed="rId5">
            <a:alphaModFix amt="47000"/>
          </a:blip>
          <a:srcRect b="0" l="0" r="0" t="0"/>
          <a:stretch/>
        </p:blipFill>
        <p:spPr>
          <a:xfrm>
            <a:off x="1615269" y="1919"/>
            <a:ext cx="5527099" cy="4562724"/>
          </a:xfrm>
          <a:prstGeom prst="rect">
            <a:avLst/>
          </a:prstGeom>
          <a:noFill/>
          <a:ln>
            <a:noFill/>
          </a:ln>
        </p:spPr>
      </p:pic>
      <p:sp>
        <p:nvSpPr>
          <p:cNvPr id="2127" name="Google Shape;2127;p37"/>
          <p:cNvSpPr txBox="1"/>
          <p:nvPr>
            <p:ph type="ctrTitle"/>
          </p:nvPr>
        </p:nvSpPr>
        <p:spPr>
          <a:xfrm>
            <a:off x="1088430" y="1090429"/>
            <a:ext cx="5808043" cy="1513298"/>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US"/>
              <a:t>MIETEN</a:t>
            </a:r>
            <a:endParaRPr/>
          </a:p>
        </p:txBody>
      </p:sp>
      <p:sp>
        <p:nvSpPr>
          <p:cNvPr id="2128" name="Google Shape;2128;p37"/>
          <p:cNvSpPr txBox="1"/>
          <p:nvPr>
            <p:ph idx="1" type="subTitle"/>
          </p:nvPr>
        </p:nvSpPr>
        <p:spPr>
          <a:xfrm>
            <a:off x="140451" y="2511887"/>
            <a:ext cx="77040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a:t>Get your own home !</a:t>
            </a:r>
            <a:endParaRPr/>
          </a:p>
        </p:txBody>
      </p:sp>
      <p:sp>
        <p:nvSpPr>
          <p:cNvPr id="2129" name="Google Shape;2129;p37"/>
          <p:cNvSpPr/>
          <p:nvPr/>
        </p:nvSpPr>
        <p:spPr>
          <a:xfrm>
            <a:off x="-3657600" y="7305175"/>
            <a:ext cx="792600" cy="792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3" name="Shape 2233"/>
        <p:cNvGrpSpPr/>
        <p:nvPr/>
      </p:nvGrpSpPr>
      <p:grpSpPr>
        <a:xfrm>
          <a:off x="0" y="0"/>
          <a:ext cx="0" cy="0"/>
          <a:chOff x="0" y="0"/>
          <a:chExt cx="0" cy="0"/>
        </a:xfrm>
      </p:grpSpPr>
      <p:pic>
        <p:nvPicPr>
          <p:cNvPr descr="Table&#10;&#10;Description automatically generated" id="2234" name="Google Shape;2234;p46"/>
          <p:cNvPicPr preferRelativeResize="0"/>
          <p:nvPr/>
        </p:nvPicPr>
        <p:blipFill rotWithShape="1">
          <a:blip r:embed="rId3">
            <a:alphaModFix/>
          </a:blip>
          <a:srcRect b="0" l="0" r="0" t="0"/>
          <a:stretch/>
        </p:blipFill>
        <p:spPr>
          <a:xfrm>
            <a:off x="1662985" y="919899"/>
            <a:ext cx="7250805" cy="3392245"/>
          </a:xfrm>
          <a:prstGeom prst="rect">
            <a:avLst/>
          </a:prstGeom>
          <a:noFill/>
          <a:ln>
            <a:noFill/>
          </a:ln>
        </p:spPr>
      </p:pic>
      <p:sp>
        <p:nvSpPr>
          <p:cNvPr id="2235" name="Google Shape;2235;p46"/>
          <p:cNvSpPr txBox="1"/>
          <p:nvPr/>
        </p:nvSpPr>
        <p:spPr>
          <a:xfrm>
            <a:off x="1236372" y="499862"/>
            <a:ext cx="470722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1B87EF"/>
                </a:solidFill>
                <a:latin typeface="Arial"/>
                <a:ea typeface="Arial"/>
                <a:cs typeface="Arial"/>
                <a:sym typeface="Arial"/>
              </a:rPr>
              <a:t>       SPIRAL VS OTHERS​</a:t>
            </a:r>
            <a:endParaRPr b="1" i="0" sz="1800" u="none" cap="none" strike="noStrike">
              <a:solidFill>
                <a:srgbClr val="1B87E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9" name="Shape 2239"/>
        <p:cNvGrpSpPr/>
        <p:nvPr/>
      </p:nvGrpSpPr>
      <p:grpSpPr>
        <a:xfrm>
          <a:off x="0" y="0"/>
          <a:ext cx="0" cy="0"/>
          <a:chOff x="0" y="0"/>
          <a:chExt cx="0" cy="0"/>
        </a:xfrm>
      </p:grpSpPr>
      <p:sp>
        <p:nvSpPr>
          <p:cNvPr id="2240" name="Google Shape;2240;p47"/>
          <p:cNvSpPr txBox="1"/>
          <p:nvPr>
            <p:ph type="title"/>
          </p:nvPr>
        </p:nvSpPr>
        <p:spPr>
          <a:xfrm>
            <a:off x="720000" y="3314050"/>
            <a:ext cx="77040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4" name="Shape 2244"/>
        <p:cNvGrpSpPr/>
        <p:nvPr/>
      </p:nvGrpSpPr>
      <p:grpSpPr>
        <a:xfrm>
          <a:off x="0" y="0"/>
          <a:ext cx="0" cy="0"/>
          <a:chOff x="0" y="0"/>
          <a:chExt cx="0" cy="0"/>
        </a:xfrm>
      </p:grpSpPr>
      <p:sp>
        <p:nvSpPr>
          <p:cNvPr id="2245" name="Google Shape;2245;p48"/>
          <p:cNvSpPr txBox="1"/>
          <p:nvPr>
            <p:ph idx="1" type="subTitle"/>
          </p:nvPr>
        </p:nvSpPr>
        <p:spPr>
          <a:xfrm>
            <a:off x="720000" y="1475700"/>
            <a:ext cx="7704000" cy="2657700"/>
          </a:xfrm>
          <a:prstGeom prst="rect">
            <a:avLst/>
          </a:prstGeom>
          <a:noFill/>
          <a:ln>
            <a:noFill/>
          </a:ln>
        </p:spPr>
        <p:txBody>
          <a:bodyPr anchorCtr="0" anchor="ctr"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2246" name="Google Shape;2246;p48"/>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US"/>
              <a:t>TYPES OF REQUIREMENTS</a:t>
            </a:r>
            <a:endParaRPr/>
          </a:p>
        </p:txBody>
      </p:sp>
      <p:pic>
        <p:nvPicPr>
          <p:cNvPr id="2247" name="Google Shape;2247;p48"/>
          <p:cNvPicPr preferRelativeResize="0"/>
          <p:nvPr/>
        </p:nvPicPr>
        <p:blipFill rotWithShape="1">
          <a:blip r:embed="rId3">
            <a:alphaModFix/>
          </a:blip>
          <a:srcRect b="0" l="0" r="0" t="0"/>
          <a:stretch/>
        </p:blipFill>
        <p:spPr>
          <a:xfrm>
            <a:off x="516600" y="1112375"/>
            <a:ext cx="7111700" cy="3171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sp>
        <p:nvSpPr>
          <p:cNvPr id="2252" name="Google Shape;2252;p49"/>
          <p:cNvSpPr/>
          <p:nvPr/>
        </p:nvSpPr>
        <p:spPr>
          <a:xfrm>
            <a:off x="928662" y="632153"/>
            <a:ext cx="7572428"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Difference between Functional and Non Functional </a:t>
            </a:r>
            <a:endParaRPr b="1" i="0" sz="2000" u="none" cap="none" strike="noStrike">
              <a:solidFill>
                <a:srgbClr val="000000"/>
              </a:solidFill>
              <a:latin typeface="Arial"/>
              <a:ea typeface="Arial"/>
              <a:cs typeface="Arial"/>
              <a:sym typeface="Arial"/>
            </a:endParaRPr>
          </a:p>
        </p:txBody>
      </p:sp>
      <p:pic>
        <p:nvPicPr>
          <p:cNvPr id="2253" name="Google Shape;2253;p49"/>
          <p:cNvPicPr preferRelativeResize="0"/>
          <p:nvPr/>
        </p:nvPicPr>
        <p:blipFill rotWithShape="1">
          <a:blip r:embed="rId3">
            <a:alphaModFix/>
          </a:blip>
          <a:srcRect b="0" l="0" r="0" t="0"/>
          <a:stretch/>
        </p:blipFill>
        <p:spPr>
          <a:xfrm>
            <a:off x="6289550" y="3775348"/>
            <a:ext cx="2857520" cy="1368152"/>
          </a:xfrm>
          <a:prstGeom prst="rect">
            <a:avLst/>
          </a:prstGeom>
          <a:noFill/>
          <a:ln>
            <a:noFill/>
          </a:ln>
        </p:spPr>
      </p:pic>
      <p:pic>
        <p:nvPicPr>
          <p:cNvPr id="2254" name="Google Shape;2254;p49"/>
          <p:cNvPicPr preferRelativeResize="0"/>
          <p:nvPr/>
        </p:nvPicPr>
        <p:blipFill rotWithShape="1">
          <a:blip r:embed="rId4">
            <a:alphaModFix/>
          </a:blip>
          <a:srcRect b="0" l="0" r="0" t="0"/>
          <a:stretch/>
        </p:blipFill>
        <p:spPr>
          <a:xfrm>
            <a:off x="910186" y="1059582"/>
            <a:ext cx="5579021" cy="386984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8" name="Shape 2258"/>
        <p:cNvGrpSpPr/>
        <p:nvPr/>
      </p:nvGrpSpPr>
      <p:grpSpPr>
        <a:xfrm>
          <a:off x="0" y="0"/>
          <a:ext cx="0" cy="0"/>
          <a:chOff x="0" y="0"/>
          <a:chExt cx="0" cy="0"/>
        </a:xfrm>
      </p:grpSpPr>
      <p:sp>
        <p:nvSpPr>
          <p:cNvPr id="2259" name="Google Shape;2259;p50"/>
          <p:cNvSpPr txBox="1"/>
          <p:nvPr>
            <p:ph idx="1" type="body"/>
          </p:nvPr>
        </p:nvSpPr>
        <p:spPr>
          <a:xfrm>
            <a:off x="720000" y="1055850"/>
            <a:ext cx="7704000" cy="3513000"/>
          </a:xfrm>
          <a:prstGeom prst="rect">
            <a:avLst/>
          </a:prstGeom>
          <a:noFill/>
          <a:ln>
            <a:noFill/>
          </a:ln>
        </p:spPr>
        <p:txBody>
          <a:bodyPr anchorCtr="0" anchor="t" bIns="91425" lIns="91425" spcFirstLastPara="1" rIns="91425" wrap="square" tIns="91425">
            <a:noAutofit/>
          </a:bodyPr>
          <a:lstStyle/>
          <a:p>
            <a:pPr indent="-311150" lvl="0" marL="457200" rtl="0" algn="just">
              <a:lnSpc>
                <a:spcPct val="100000"/>
              </a:lnSpc>
              <a:spcBef>
                <a:spcPts val="0"/>
              </a:spcBef>
              <a:spcAft>
                <a:spcPts val="0"/>
              </a:spcAft>
              <a:buClr>
                <a:srgbClr val="7A7A7A"/>
              </a:buClr>
              <a:buSzPts val="1300"/>
              <a:buFont typeface="Merriweather"/>
              <a:buChar char="●"/>
            </a:pPr>
            <a:r>
              <a:rPr b="1" lang="en-US" sz="1800">
                <a:solidFill>
                  <a:srgbClr val="7A7A7A"/>
                </a:solidFill>
                <a:latin typeface="Arial"/>
                <a:ea typeface="Arial"/>
                <a:cs typeface="Arial"/>
                <a:sym typeface="Arial"/>
              </a:rPr>
              <a:t>Functional requirements define the basic system behaviour. Essentially, they are what the system does or does not do, and is a representation of how the system responds to inputs. </a:t>
            </a:r>
            <a:endParaRPr/>
          </a:p>
          <a:p>
            <a:pPr indent="-311150" lvl="0" marL="457200" rtl="0" algn="just">
              <a:lnSpc>
                <a:spcPct val="100000"/>
              </a:lnSpc>
              <a:spcBef>
                <a:spcPts val="0"/>
              </a:spcBef>
              <a:spcAft>
                <a:spcPts val="0"/>
              </a:spcAft>
              <a:buClr>
                <a:srgbClr val="7A7A7A"/>
              </a:buClr>
              <a:buSzPts val="1300"/>
              <a:buFont typeface="Merriweather"/>
              <a:buChar char="●"/>
            </a:pPr>
            <a:r>
              <a:rPr b="1" lang="en-US" sz="1800">
                <a:solidFill>
                  <a:srgbClr val="7A7A7A"/>
                </a:solidFill>
                <a:latin typeface="Arial"/>
                <a:ea typeface="Arial"/>
                <a:cs typeface="Arial"/>
                <a:sym typeface="Arial"/>
              </a:rPr>
              <a:t>Functional requirements usually define if/then behaviours and include calculations, data input, and business processes.</a:t>
            </a:r>
            <a:endParaRPr b="1" sz="1800">
              <a:latin typeface="Arial"/>
              <a:ea typeface="Arial"/>
              <a:cs typeface="Arial"/>
              <a:sym typeface="Arial"/>
            </a:endParaRPr>
          </a:p>
          <a:p>
            <a:pPr indent="-317500" lvl="0" marL="457200" rtl="0" algn="l">
              <a:lnSpc>
                <a:spcPct val="100000"/>
              </a:lnSpc>
              <a:spcBef>
                <a:spcPts val="0"/>
              </a:spcBef>
              <a:spcAft>
                <a:spcPts val="0"/>
              </a:spcAft>
              <a:buSzPts val="1400"/>
              <a:buNone/>
            </a:pPr>
            <a:r>
              <a:t/>
            </a:r>
            <a:endParaRPr b="1" sz="1600"/>
          </a:p>
        </p:txBody>
      </p:sp>
      <p:sp>
        <p:nvSpPr>
          <p:cNvPr id="2260" name="Google Shape;2260;p50"/>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US"/>
              <a:t>FUNCTIONAL REQUIREMENTS</a:t>
            </a:r>
            <a:endParaRPr/>
          </a:p>
        </p:txBody>
      </p:sp>
      <p:sp>
        <p:nvSpPr>
          <p:cNvPr id="2261" name="Google Shape;2261;p50"/>
          <p:cNvSpPr txBox="1"/>
          <p:nvPr/>
        </p:nvSpPr>
        <p:spPr>
          <a:xfrm>
            <a:off x="714348" y="2428874"/>
            <a:ext cx="7572428" cy="2428892"/>
          </a:xfrm>
          <a:prstGeom prst="rect">
            <a:avLst/>
          </a:prstGeom>
          <a:noFill/>
          <a:ln>
            <a:noFill/>
          </a:ln>
        </p:spPr>
        <p:txBody>
          <a:bodyPr anchorCtr="0" anchor="t" bIns="91425" lIns="91425" spcFirstLastPara="1" rIns="91425" wrap="square" tIns="91425">
            <a:normAutofit/>
          </a:bodyPr>
          <a:lstStyle/>
          <a:p>
            <a:pPr indent="-304958" lvl="0" marL="457200" marR="0" rtl="0" algn="just">
              <a:lnSpc>
                <a:spcPct val="100000"/>
              </a:lnSpc>
              <a:spcBef>
                <a:spcPts val="0"/>
              </a:spcBef>
              <a:spcAft>
                <a:spcPts val="0"/>
              </a:spcAft>
              <a:buClr>
                <a:srgbClr val="7A7A7A"/>
              </a:buClr>
              <a:buSzPts val="1800"/>
              <a:buFont typeface="Merriweather"/>
              <a:buChar char="●"/>
            </a:pPr>
            <a:r>
              <a:rPr b="1" i="0" lang="en-US" sz="1800" u="none" cap="none" strike="noStrike">
                <a:solidFill>
                  <a:srgbClr val="7A7A7A"/>
                </a:solidFill>
                <a:latin typeface="Arial"/>
                <a:ea typeface="Arial"/>
                <a:cs typeface="Arial"/>
                <a:sym typeface="Arial"/>
              </a:rPr>
              <a:t>Functional requirements are features that allow the system to function as it was intended to. features and focus on user requirements.</a:t>
            </a:r>
            <a:endParaRPr b="1" i="0" sz="1800" u="none" cap="none" strike="noStrike">
              <a:solidFill>
                <a:srgbClr val="7A7A7A"/>
              </a:solidFill>
              <a:latin typeface="Arial"/>
              <a:ea typeface="Arial"/>
              <a:cs typeface="Arial"/>
              <a:sym typeface="Arial"/>
            </a:endParaRPr>
          </a:p>
          <a:p>
            <a:pPr indent="-304958" lvl="0" marL="457200" marR="0" rtl="0" algn="just">
              <a:lnSpc>
                <a:spcPct val="100000"/>
              </a:lnSpc>
              <a:spcBef>
                <a:spcPts val="0"/>
              </a:spcBef>
              <a:spcAft>
                <a:spcPts val="0"/>
              </a:spcAft>
              <a:buClr>
                <a:srgbClr val="7A7A7A"/>
              </a:buClr>
              <a:buSzPts val="1800"/>
              <a:buFont typeface="Merriweather"/>
              <a:buChar char="●"/>
            </a:pPr>
            <a:r>
              <a:rPr b="1" i="0" lang="en-US" sz="1800" u="none" cap="none" strike="noStrike">
                <a:solidFill>
                  <a:srgbClr val="7A7A7A"/>
                </a:solidFill>
                <a:latin typeface="Arial"/>
                <a:ea typeface="Arial"/>
                <a:cs typeface="Arial"/>
                <a:sym typeface="Arial"/>
              </a:rPr>
              <a:t>If the functional requirements are not met, the system will not work. Functional requirements are product </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pic>
        <p:nvPicPr>
          <p:cNvPr id="2266" name="Google Shape;2266;p51"/>
          <p:cNvPicPr preferRelativeResize="0"/>
          <p:nvPr/>
        </p:nvPicPr>
        <p:blipFill rotWithShape="1">
          <a:blip r:embed="rId3">
            <a:alphaModFix/>
          </a:blip>
          <a:srcRect b="0" l="0" r="0" t="0"/>
          <a:stretch/>
        </p:blipFill>
        <p:spPr>
          <a:xfrm>
            <a:off x="928662" y="1357304"/>
            <a:ext cx="6955264" cy="2643205"/>
          </a:xfrm>
          <a:prstGeom prst="rect">
            <a:avLst/>
          </a:prstGeom>
          <a:noFill/>
          <a:ln>
            <a:noFill/>
          </a:ln>
        </p:spPr>
      </p:pic>
      <p:sp>
        <p:nvSpPr>
          <p:cNvPr id="2267" name="Google Shape;2267;p51"/>
          <p:cNvSpPr/>
          <p:nvPr/>
        </p:nvSpPr>
        <p:spPr>
          <a:xfrm>
            <a:off x="1000100" y="571486"/>
            <a:ext cx="7072362"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Simple Diagram for Functional Requirements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1" name="Shape 2271"/>
        <p:cNvGrpSpPr/>
        <p:nvPr/>
      </p:nvGrpSpPr>
      <p:grpSpPr>
        <a:xfrm>
          <a:off x="0" y="0"/>
          <a:ext cx="0" cy="0"/>
          <a:chOff x="0" y="0"/>
          <a:chExt cx="0" cy="0"/>
        </a:xfrm>
      </p:grpSpPr>
      <p:sp>
        <p:nvSpPr>
          <p:cNvPr id="2272" name="Google Shape;2272;p52"/>
          <p:cNvSpPr txBox="1"/>
          <p:nvPr>
            <p:ph idx="1" type="body"/>
          </p:nvPr>
        </p:nvSpPr>
        <p:spPr>
          <a:xfrm>
            <a:off x="720000" y="1055850"/>
            <a:ext cx="7704000" cy="35130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AutoNum type="arabicPeriod"/>
            </a:pPr>
            <a:r>
              <a:rPr b="1" lang="en-US" sz="1800">
                <a:latin typeface="Arial"/>
                <a:ea typeface="Arial"/>
                <a:cs typeface="Arial"/>
                <a:sym typeface="Arial"/>
              </a:rPr>
              <a:t>Registration:</a:t>
            </a:r>
            <a:r>
              <a:rPr lang="en-US" sz="1800">
                <a:latin typeface="Arial"/>
                <a:ea typeface="Arial"/>
                <a:cs typeface="Arial"/>
                <a:sym typeface="Arial"/>
              </a:rPr>
              <a:t> If the user is not registered, then first the user must be registered using appropriate credentials.</a:t>
            </a:r>
            <a:endParaRPr sz="1800"/>
          </a:p>
          <a:p>
            <a:pPr indent="-317500" lvl="0" marL="457200" rtl="0" algn="l">
              <a:lnSpc>
                <a:spcPct val="100000"/>
              </a:lnSpc>
              <a:spcBef>
                <a:spcPts val="0"/>
              </a:spcBef>
              <a:spcAft>
                <a:spcPts val="0"/>
              </a:spcAft>
              <a:buSzPts val="1400"/>
              <a:buAutoNum type="arabicPeriod"/>
            </a:pPr>
            <a:r>
              <a:rPr b="1" lang="en-US" sz="1800">
                <a:latin typeface="Arial"/>
                <a:ea typeface="Arial"/>
                <a:cs typeface="Arial"/>
                <a:sym typeface="Arial"/>
              </a:rPr>
              <a:t>Login: </a:t>
            </a:r>
            <a:r>
              <a:rPr lang="en-US" sz="1800">
                <a:latin typeface="Arial"/>
                <a:ea typeface="Arial"/>
                <a:cs typeface="Arial"/>
                <a:sym typeface="Arial"/>
              </a:rPr>
              <a:t>If the user is registered then he/she will be logged in by entering appropriate credentials. The user must be able to view the Rooms near a certain place. </a:t>
            </a:r>
            <a:endParaRPr/>
          </a:p>
          <a:p>
            <a:pPr indent="-317500" lvl="0" marL="457200" rtl="0" algn="l">
              <a:lnSpc>
                <a:spcPct val="100000"/>
              </a:lnSpc>
              <a:spcBef>
                <a:spcPts val="0"/>
              </a:spcBef>
              <a:spcAft>
                <a:spcPts val="0"/>
              </a:spcAft>
              <a:buSzPts val="1400"/>
              <a:buAutoNum type="arabicPeriod"/>
            </a:pPr>
            <a:r>
              <a:rPr b="1" lang="en-US" sz="1800">
                <a:latin typeface="Arial"/>
                <a:ea typeface="Arial"/>
                <a:cs typeface="Arial"/>
                <a:sym typeface="Arial"/>
              </a:rPr>
              <a:t>Location:</a:t>
            </a:r>
            <a:r>
              <a:rPr lang="en-US" sz="1800">
                <a:latin typeface="Arial"/>
                <a:ea typeface="Arial"/>
                <a:cs typeface="Arial"/>
                <a:sym typeface="Arial"/>
              </a:rPr>
              <a:t> User observe the place that should be near and convenient to him . User checks that the availability of emergency sources(medical shop ,hospital , groceries).</a:t>
            </a:r>
            <a:endParaRPr/>
          </a:p>
          <a:p>
            <a:pPr indent="-317500" lvl="0" marL="457200" rtl="0" algn="l">
              <a:lnSpc>
                <a:spcPct val="100000"/>
              </a:lnSpc>
              <a:spcBef>
                <a:spcPts val="0"/>
              </a:spcBef>
              <a:spcAft>
                <a:spcPts val="0"/>
              </a:spcAft>
              <a:buSzPts val="1400"/>
              <a:buAutoNum type="arabicPeriod"/>
            </a:pPr>
            <a:r>
              <a:rPr b="1" lang="en-US" sz="1800">
                <a:latin typeface="Arial"/>
                <a:ea typeface="Arial"/>
                <a:cs typeface="Arial"/>
                <a:sym typeface="Arial"/>
              </a:rPr>
              <a:t>Rooms: </a:t>
            </a:r>
            <a:r>
              <a:rPr lang="en-US" sz="1800">
                <a:latin typeface="Arial"/>
                <a:ea typeface="Arial"/>
                <a:cs typeface="Arial"/>
                <a:sym typeface="Arial"/>
              </a:rPr>
              <a:t>User can get different types of options in which they can choose  the type of room .In that there can be like 1BHK,2BHK,3BHK,1sharing,2sharing,3sharing,with AC , without AC.</a:t>
            </a:r>
            <a:endParaRPr/>
          </a:p>
          <a:p>
            <a:pPr indent="-317500" lvl="0" marL="457200" rtl="0" algn="l">
              <a:lnSpc>
                <a:spcPct val="100000"/>
              </a:lnSpc>
              <a:spcBef>
                <a:spcPts val="0"/>
              </a:spcBef>
              <a:spcAft>
                <a:spcPts val="0"/>
              </a:spcAft>
              <a:buSzPts val="1400"/>
              <a:buNone/>
            </a:pPr>
            <a:r>
              <a:t/>
            </a:r>
            <a:endParaRPr b="1">
              <a:latin typeface="Arial"/>
              <a:ea typeface="Arial"/>
              <a:cs typeface="Arial"/>
              <a:sym typeface="Arial"/>
            </a:endParaRPr>
          </a:p>
          <a:p>
            <a:pPr indent="-317500" lvl="0" marL="457200" rtl="0" algn="l">
              <a:lnSpc>
                <a:spcPct val="100000"/>
              </a:lnSpc>
              <a:spcBef>
                <a:spcPts val="0"/>
              </a:spcBef>
              <a:spcAft>
                <a:spcPts val="0"/>
              </a:spcAft>
              <a:buSzPts val="1400"/>
              <a:buNone/>
            </a:pPr>
            <a:r>
              <a:rPr lang="en-US">
                <a:latin typeface="Arial"/>
                <a:ea typeface="Arial"/>
                <a:cs typeface="Arial"/>
                <a:sym typeface="Arial"/>
              </a:rPr>
              <a:t>  </a:t>
            </a:r>
            <a:endParaRPr/>
          </a:p>
        </p:txBody>
      </p:sp>
      <p:sp>
        <p:nvSpPr>
          <p:cNvPr id="2273" name="Google Shape;2273;p52"/>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US" sz="3200"/>
              <a:t>FEATURES INSTALLED IN MIETEN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7" name="Shape 2277"/>
        <p:cNvGrpSpPr/>
        <p:nvPr/>
      </p:nvGrpSpPr>
      <p:grpSpPr>
        <a:xfrm>
          <a:off x="0" y="0"/>
          <a:ext cx="0" cy="0"/>
          <a:chOff x="0" y="0"/>
          <a:chExt cx="0" cy="0"/>
        </a:xfrm>
      </p:grpSpPr>
      <p:sp>
        <p:nvSpPr>
          <p:cNvPr id="2278" name="Google Shape;2278;p53"/>
          <p:cNvSpPr txBox="1"/>
          <p:nvPr>
            <p:ph idx="1" type="body"/>
          </p:nvPr>
        </p:nvSpPr>
        <p:spPr>
          <a:xfrm>
            <a:off x="720000" y="1055850"/>
            <a:ext cx="7704000" cy="35130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None/>
            </a:pPr>
            <a:r>
              <a:rPr b="1" lang="en-US" sz="1800">
                <a:latin typeface="Arial"/>
                <a:ea typeface="Arial"/>
                <a:cs typeface="Arial"/>
                <a:sym typeface="Arial"/>
              </a:rPr>
              <a:t>5.Gender :</a:t>
            </a:r>
            <a:r>
              <a:rPr lang="en-US" sz="1800">
                <a:latin typeface="Arial"/>
                <a:ea typeface="Arial"/>
                <a:cs typeface="Arial"/>
                <a:sym typeface="Arial"/>
              </a:rPr>
              <a:t> In this user can get the option to select their gender.​</a:t>
            </a:r>
            <a:endParaRPr/>
          </a:p>
          <a:p>
            <a:pPr indent="-317500" lvl="0" marL="457200" rtl="0" algn="l">
              <a:lnSpc>
                <a:spcPct val="100000"/>
              </a:lnSpc>
              <a:spcBef>
                <a:spcPts val="0"/>
              </a:spcBef>
              <a:spcAft>
                <a:spcPts val="0"/>
              </a:spcAft>
              <a:buSzPts val="1400"/>
              <a:buNone/>
            </a:pPr>
            <a:r>
              <a:rPr b="1" lang="en-US" sz="1800">
                <a:latin typeface="Arial"/>
                <a:ea typeface="Arial"/>
                <a:cs typeface="Arial"/>
                <a:sym typeface="Arial"/>
              </a:rPr>
              <a:t>6.Budget : </a:t>
            </a:r>
            <a:r>
              <a:rPr lang="en-US" sz="1800">
                <a:latin typeface="Arial"/>
                <a:ea typeface="Arial"/>
                <a:cs typeface="Arial"/>
                <a:sym typeface="Arial"/>
              </a:rPr>
              <a:t>User get the chance to select the room or flat in their budget.​​</a:t>
            </a:r>
            <a:endParaRPr/>
          </a:p>
          <a:p>
            <a:pPr indent="-317500" lvl="0" marL="457200" rtl="0" algn="l">
              <a:lnSpc>
                <a:spcPct val="100000"/>
              </a:lnSpc>
              <a:spcBef>
                <a:spcPts val="0"/>
              </a:spcBef>
              <a:spcAft>
                <a:spcPts val="0"/>
              </a:spcAft>
              <a:buSzPts val="1400"/>
              <a:buNone/>
            </a:pPr>
            <a:r>
              <a:rPr b="1" lang="en-US" sz="1800">
                <a:latin typeface="Arial"/>
                <a:ea typeface="Arial"/>
                <a:cs typeface="Arial"/>
                <a:sym typeface="Arial"/>
              </a:rPr>
              <a:t>7.Food:</a:t>
            </a:r>
            <a:r>
              <a:rPr lang="en-US" sz="1800">
                <a:latin typeface="Arial"/>
                <a:ea typeface="Arial"/>
                <a:cs typeface="Arial"/>
                <a:sym typeface="Arial"/>
              </a:rPr>
              <a:t>User get the chance to choose the room with including meals ​</a:t>
            </a:r>
            <a:endParaRPr/>
          </a:p>
          <a:p>
            <a:pPr indent="-317500" lvl="0" marL="457200" rtl="0" algn="l">
              <a:lnSpc>
                <a:spcPct val="100000"/>
              </a:lnSpc>
              <a:spcBef>
                <a:spcPts val="0"/>
              </a:spcBef>
              <a:spcAft>
                <a:spcPts val="0"/>
              </a:spcAft>
              <a:buSzPts val="1400"/>
              <a:buNone/>
            </a:pPr>
            <a:r>
              <a:rPr lang="en-US" sz="1800">
                <a:latin typeface="Arial"/>
                <a:ea typeface="Arial"/>
                <a:cs typeface="Arial"/>
                <a:sym typeface="Arial"/>
              </a:rPr>
              <a:t>               or  without including meals.​</a:t>
            </a:r>
            <a:endParaRPr/>
          </a:p>
          <a:p>
            <a:pPr indent="-317500" lvl="0" marL="457200" rtl="0" algn="l">
              <a:lnSpc>
                <a:spcPct val="100000"/>
              </a:lnSpc>
              <a:spcBef>
                <a:spcPts val="0"/>
              </a:spcBef>
              <a:spcAft>
                <a:spcPts val="0"/>
              </a:spcAft>
              <a:buSzPts val="1400"/>
              <a:buNone/>
            </a:pPr>
            <a:r>
              <a:rPr b="1" lang="en-US" sz="1800">
                <a:latin typeface="Arial"/>
                <a:ea typeface="Arial"/>
                <a:cs typeface="Arial"/>
                <a:sym typeface="Arial"/>
              </a:rPr>
              <a:t>8.Life style: </a:t>
            </a:r>
            <a:r>
              <a:rPr lang="en-US" sz="1800">
                <a:latin typeface="Arial"/>
                <a:ea typeface="Arial"/>
                <a:cs typeface="Arial"/>
                <a:sym typeface="Arial"/>
              </a:rPr>
              <a:t> User can get the chance of choosing the room that is furnished or not.</a:t>
            </a:r>
            <a:endParaRPr sz="1800">
              <a:latin typeface="Arial"/>
              <a:ea typeface="Arial"/>
              <a:cs typeface="Arial"/>
              <a:sym typeface="Arial"/>
            </a:endParaRPr>
          </a:p>
          <a:p>
            <a:pPr indent="-317500" lvl="0" marL="457200" rtl="0" algn="l">
              <a:lnSpc>
                <a:spcPct val="100000"/>
              </a:lnSpc>
              <a:spcBef>
                <a:spcPts val="0"/>
              </a:spcBef>
              <a:spcAft>
                <a:spcPts val="0"/>
              </a:spcAft>
              <a:buSzPts val="1400"/>
              <a:buNone/>
            </a:pPr>
            <a:r>
              <a:rPr b="1" lang="en-US" sz="1800">
                <a:latin typeface="Arial"/>
                <a:ea typeface="Arial"/>
                <a:cs typeface="Arial"/>
                <a:sym typeface="Arial"/>
              </a:rPr>
              <a:t>9.Submit Ratings</a:t>
            </a:r>
            <a:r>
              <a:rPr lang="en-US" sz="1800">
                <a:latin typeface="Arial"/>
                <a:ea typeface="Arial"/>
                <a:cs typeface="Arial"/>
                <a:sym typeface="Arial"/>
              </a:rPr>
              <a:t>: The User must be able to rate according to his/her experience.</a:t>
            </a:r>
            <a:endParaRPr/>
          </a:p>
          <a:p>
            <a:pPr indent="-317500" lvl="0" marL="457200" rtl="0" algn="l">
              <a:lnSpc>
                <a:spcPct val="100000"/>
              </a:lnSpc>
              <a:spcBef>
                <a:spcPts val="0"/>
              </a:spcBef>
              <a:spcAft>
                <a:spcPts val="0"/>
              </a:spcAft>
              <a:buSzPts val="1400"/>
              <a:buNone/>
            </a:pPr>
            <a:r>
              <a:rPr b="1" lang="en-US" sz="1800">
                <a:latin typeface="Arial"/>
                <a:ea typeface="Arial"/>
                <a:cs typeface="Arial"/>
                <a:sym typeface="Arial"/>
              </a:rPr>
              <a:t>10.And should provide the feedback in detail. </a:t>
            </a:r>
            <a:endParaRPr/>
          </a:p>
          <a:p>
            <a:pPr indent="-317500" lvl="0" marL="457200" rtl="0" algn="l">
              <a:lnSpc>
                <a:spcPct val="100000"/>
              </a:lnSpc>
              <a:spcBef>
                <a:spcPts val="0"/>
              </a:spcBef>
              <a:spcAft>
                <a:spcPts val="0"/>
              </a:spcAft>
              <a:buSzPts val="1400"/>
              <a:buNone/>
            </a:pPr>
            <a:r>
              <a:rPr b="1" lang="en-US" sz="1800">
                <a:latin typeface="Arial"/>
                <a:ea typeface="Arial"/>
                <a:cs typeface="Arial"/>
                <a:sym typeface="Arial"/>
              </a:rPr>
              <a:t>11.Logout: </a:t>
            </a:r>
            <a:r>
              <a:rPr lang="en-US" sz="1800">
                <a:latin typeface="Arial"/>
                <a:ea typeface="Arial"/>
                <a:cs typeface="Arial"/>
                <a:sym typeface="Arial"/>
              </a:rPr>
              <a:t>The user must log out from the system when he wants to. </a:t>
            </a:r>
            <a:r>
              <a:rPr lang="en-US" sz="1800"/>
              <a:t>​</a:t>
            </a:r>
            <a:endParaRPr/>
          </a:p>
          <a:p>
            <a:pPr indent="-317500" lvl="0" marL="457200" rtl="0" algn="l">
              <a:lnSpc>
                <a:spcPct val="100000"/>
              </a:lnSpc>
              <a:spcBef>
                <a:spcPts val="0"/>
              </a:spcBef>
              <a:spcAft>
                <a:spcPts val="0"/>
              </a:spcAft>
              <a:buSzPts val="1400"/>
              <a:buNone/>
            </a:pPr>
            <a:r>
              <a:rPr lang="en-US"/>
              <a:t>​</a:t>
            </a:r>
            <a:r>
              <a:rPr b="1" lang="en-US"/>
              <a:t> </a:t>
            </a:r>
            <a:r>
              <a:rPr lang="en-US"/>
              <a:t>​</a:t>
            </a:r>
            <a:endParaRPr/>
          </a:p>
        </p:txBody>
      </p:sp>
      <p:sp>
        <p:nvSpPr>
          <p:cNvPr id="2279" name="Google Shape;2279;p53"/>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US" sz="2800">
                <a:latin typeface="Arial"/>
                <a:ea typeface="Arial"/>
                <a:cs typeface="Arial"/>
                <a:sym typeface="Arial"/>
              </a:rPr>
              <a:t>FEATURES INSTALLED IN MIETEN</a:t>
            </a:r>
            <a:endParaRPr b="1">
              <a:latin typeface="Arial"/>
              <a:ea typeface="Arial"/>
              <a:cs typeface="Arial"/>
              <a:sym typeface="Arial"/>
            </a:endParaRPr>
          </a:p>
        </p:txBody>
      </p:sp>
      <p:sp>
        <p:nvSpPr>
          <p:cNvPr id="2280" name="Google Shape;2280;p53"/>
          <p:cNvSpPr/>
          <p:nvPr/>
        </p:nvSpPr>
        <p:spPr>
          <a:xfrm>
            <a:off x="571472" y="1071552"/>
            <a:ext cx="427711" cy="2616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1" i="0" sz="1100" u="none" cap="none" strike="noStrike">
              <a:solidFill>
                <a:srgbClr val="B7D2F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4" name="Shape 2284"/>
        <p:cNvGrpSpPr/>
        <p:nvPr/>
      </p:nvGrpSpPr>
      <p:grpSpPr>
        <a:xfrm>
          <a:off x="0" y="0"/>
          <a:ext cx="0" cy="0"/>
          <a:chOff x="0" y="0"/>
          <a:chExt cx="0" cy="0"/>
        </a:xfrm>
      </p:grpSpPr>
      <p:sp>
        <p:nvSpPr>
          <p:cNvPr id="2285" name="Google Shape;2285;p54"/>
          <p:cNvSpPr txBox="1"/>
          <p:nvPr>
            <p:ph idx="1" type="body"/>
          </p:nvPr>
        </p:nvSpPr>
        <p:spPr>
          <a:xfrm>
            <a:off x="720000" y="1055850"/>
            <a:ext cx="7704000" cy="35130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852"/>
              <a:buNone/>
            </a:pPr>
            <a:r>
              <a:rPr b="1" lang="en-US" sz="1600">
                <a:solidFill>
                  <a:srgbClr val="7A7A7A"/>
                </a:solidFill>
                <a:latin typeface="Arial"/>
                <a:ea typeface="Arial"/>
                <a:cs typeface="Arial"/>
                <a:sym typeface="Arial"/>
              </a:rPr>
              <a:t>If a system will still perform without meeting the non-functional requirements, why are they important? The answer is usability. Non-functional requirements define system behaviour, features, and general characteristics that affect the user experience. How well non-functional requirements are defined and executed determines how easy the system is to use, and is used to judge system performance. Non-functional requirements are product properties and focus on user expectations.</a:t>
            </a:r>
            <a:endParaRPr b="1" sz="1600">
              <a:solidFill>
                <a:srgbClr val="7A7A7A"/>
              </a:solidFill>
              <a:latin typeface="Arial"/>
              <a:ea typeface="Arial"/>
              <a:cs typeface="Arial"/>
              <a:sym typeface="Arial"/>
            </a:endParaRPr>
          </a:p>
          <a:p>
            <a:pPr indent="0" lvl="0" marL="0" rtl="0" algn="just">
              <a:lnSpc>
                <a:spcPct val="100000"/>
              </a:lnSpc>
              <a:spcBef>
                <a:spcPts val="0"/>
              </a:spcBef>
              <a:spcAft>
                <a:spcPts val="0"/>
              </a:spcAft>
              <a:buSzPts val="852"/>
              <a:buNone/>
            </a:pPr>
            <a:r>
              <a:t/>
            </a:r>
            <a:endParaRPr b="1" sz="1600">
              <a:solidFill>
                <a:srgbClr val="7A7A7A"/>
              </a:solidFill>
              <a:latin typeface="Arial"/>
              <a:ea typeface="Arial"/>
              <a:cs typeface="Arial"/>
              <a:sym typeface="Arial"/>
            </a:endParaRPr>
          </a:p>
          <a:p>
            <a:pPr indent="0" lvl="0" marL="0" rtl="0" algn="just">
              <a:lnSpc>
                <a:spcPct val="100000"/>
              </a:lnSpc>
              <a:spcBef>
                <a:spcPts val="0"/>
              </a:spcBef>
              <a:spcAft>
                <a:spcPts val="0"/>
              </a:spcAft>
              <a:buSzPts val="852"/>
              <a:buNone/>
            </a:pPr>
            <a:r>
              <a:rPr b="1" lang="en-US" sz="1600">
                <a:solidFill>
                  <a:srgbClr val="7A7A7A"/>
                </a:solidFill>
                <a:latin typeface="Arial"/>
                <a:ea typeface="Arial"/>
                <a:cs typeface="Arial"/>
                <a:sym typeface="Arial"/>
              </a:rPr>
              <a:t>There are more examples below, but for now, think about a functional requirement that the system loads a webpage after someone clicks on a button. There should be a related non-functional requirement specifying how fast the webpage must load. Without it, the user experience and perception of quality are at risk if they are forced to wait too long, even though the functional requirement is fully met.</a:t>
            </a:r>
            <a:endParaRPr b="1" sz="1600">
              <a:solidFill>
                <a:srgbClr val="7A7A7A"/>
              </a:solidFill>
              <a:latin typeface="Arial"/>
              <a:ea typeface="Arial"/>
              <a:cs typeface="Arial"/>
              <a:sym typeface="Arial"/>
            </a:endParaRPr>
          </a:p>
          <a:p>
            <a:pPr indent="-228600" lvl="0" marL="457200" rtl="0" algn="l">
              <a:lnSpc>
                <a:spcPct val="100000"/>
              </a:lnSpc>
              <a:spcBef>
                <a:spcPts val="0"/>
              </a:spcBef>
              <a:spcAft>
                <a:spcPts val="0"/>
              </a:spcAft>
              <a:buClr>
                <a:schemeClr val="accent1"/>
              </a:buClr>
              <a:buSzPts val="1400"/>
              <a:buNone/>
            </a:pPr>
            <a:r>
              <a:t/>
            </a:r>
            <a:endParaRPr b="1" sz="1600">
              <a:latin typeface="Arial"/>
              <a:ea typeface="Arial"/>
              <a:cs typeface="Arial"/>
              <a:sym typeface="Arial"/>
            </a:endParaRPr>
          </a:p>
        </p:txBody>
      </p:sp>
      <p:sp>
        <p:nvSpPr>
          <p:cNvPr id="2286" name="Google Shape;2286;p54"/>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US">
                <a:latin typeface="Arial"/>
                <a:ea typeface="Arial"/>
                <a:cs typeface="Arial"/>
                <a:sym typeface="Arial"/>
              </a:rPr>
              <a:t>Non – Functional</a:t>
            </a:r>
            <a:endParaRPr b="1">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sp>
        <p:nvSpPr>
          <p:cNvPr id="2291" name="Google Shape;2291;p55"/>
          <p:cNvSpPr/>
          <p:nvPr/>
        </p:nvSpPr>
        <p:spPr>
          <a:xfrm>
            <a:off x="857224" y="371148"/>
            <a:ext cx="6786610" cy="45243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Security:</a:t>
            </a:r>
            <a:r>
              <a:rPr b="0" i="0" lang="en-US" sz="1800" u="none" cap="none" strike="noStrike">
                <a:solidFill>
                  <a:srgbClr val="000000"/>
                </a:solidFill>
                <a:latin typeface="Arial"/>
                <a:ea typeface="Arial"/>
                <a:cs typeface="Arial"/>
                <a:sym typeface="Arial"/>
              </a:rPr>
              <a:t> The system needs to log client’s information of registration such as IP address and time for security purpose. </a:t>
            </a:r>
            <a:r>
              <a:rPr b="1" i="0" lang="en-US" sz="1800" u="none" cap="none" strike="noStrike">
                <a:solidFill>
                  <a:srgbClr val="000000"/>
                </a:solidFill>
                <a:latin typeface="Arial"/>
                <a:ea typeface="Arial"/>
                <a:cs typeface="Arial"/>
                <a:sym typeface="Arial"/>
              </a:rPr>
              <a:t>Password: </a:t>
            </a:r>
            <a:r>
              <a:rPr b="0" i="0" lang="en-US" sz="1800" u="none" cap="none" strike="noStrike">
                <a:solidFill>
                  <a:srgbClr val="000000"/>
                </a:solidFill>
                <a:latin typeface="Arial"/>
                <a:ea typeface="Arial"/>
                <a:cs typeface="Arial"/>
                <a:sym typeface="Arial"/>
              </a:rPr>
              <a:t>should encrypt and store in the database. </a:t>
            </a:r>
            <a:endParaRPr/>
          </a:p>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Maintainability:</a:t>
            </a:r>
            <a:r>
              <a:rPr b="0" i="0" lang="en-US" sz="1800" u="none" cap="none" strike="noStrike">
                <a:solidFill>
                  <a:srgbClr val="000000"/>
                </a:solidFill>
                <a:latin typeface="Arial"/>
                <a:ea typeface="Arial"/>
                <a:cs typeface="Arial"/>
                <a:sym typeface="Arial"/>
              </a:rPr>
              <a:t> The system developing using Struts, all action is detailed in struts-config.xml and web.xml that easy to modify and make update. Portability: The web application is coding in J2EE and Struts, therefore, it should be transferable between different OS and Java container </a:t>
            </a:r>
            <a:endParaRPr/>
          </a:p>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Usability:</a:t>
            </a:r>
            <a:r>
              <a:rPr b="0" i="0" lang="en-US" sz="1800" u="none" cap="none" strike="noStrike">
                <a:solidFill>
                  <a:srgbClr val="000000"/>
                </a:solidFill>
                <a:latin typeface="Arial"/>
                <a:ea typeface="Arial"/>
                <a:cs typeface="Arial"/>
                <a:sym typeface="Arial"/>
              </a:rPr>
              <a:t> The system shall allow the users to access the system from the Internet using HTML or its derivative technologies. The system uses a web browser as an interface. Since all users are familiar with the general usage of browsers, no specific training is required. The system is user friendly and self-explanatory. </a:t>
            </a:r>
            <a:endParaRPr/>
          </a:p>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Reliability:</a:t>
            </a:r>
            <a:r>
              <a:rPr b="0" i="0" lang="en-US" sz="1800" u="none" cap="none" strike="noStrike">
                <a:solidFill>
                  <a:srgbClr val="000000"/>
                </a:solidFill>
                <a:latin typeface="Arial"/>
                <a:ea typeface="Arial"/>
                <a:cs typeface="Arial"/>
                <a:sym typeface="Arial"/>
              </a:rPr>
              <a:t> The system has to be very reliable due to the importance of data and the damages incorrect or incomplete data can do.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sp>
        <p:nvSpPr>
          <p:cNvPr id="2134" name="Google Shape;2134;p38"/>
          <p:cNvSpPr txBox="1"/>
          <p:nvPr>
            <p:ph type="ctrTitle"/>
          </p:nvPr>
        </p:nvSpPr>
        <p:spPr>
          <a:xfrm>
            <a:off x="567611" y="348877"/>
            <a:ext cx="7672500" cy="97221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US">
                <a:latin typeface="Bookman Old Style"/>
                <a:ea typeface="Bookman Old Style"/>
                <a:cs typeface="Bookman Old Style"/>
                <a:sym typeface="Bookman Old Style"/>
              </a:rPr>
              <a:t>Our Squad</a:t>
            </a:r>
            <a:endParaRPr b="1">
              <a:latin typeface="Bookman Old Style"/>
              <a:ea typeface="Bookman Old Style"/>
              <a:cs typeface="Bookman Old Style"/>
              <a:sym typeface="Bookman Old Style"/>
            </a:endParaRPr>
          </a:p>
        </p:txBody>
      </p:sp>
      <p:pic>
        <p:nvPicPr>
          <p:cNvPr id="2135" name="Google Shape;2135;p38"/>
          <p:cNvPicPr preferRelativeResize="0"/>
          <p:nvPr/>
        </p:nvPicPr>
        <p:blipFill rotWithShape="1">
          <a:blip r:embed="rId3">
            <a:alphaModFix amt="52000"/>
          </a:blip>
          <a:srcRect b="0" l="0" r="0" t="0"/>
          <a:stretch/>
        </p:blipFill>
        <p:spPr>
          <a:xfrm flipH="1" rot="-1128981">
            <a:off x="2134943" y="2023059"/>
            <a:ext cx="1578741" cy="653943"/>
          </a:xfrm>
          <a:prstGeom prst="rect">
            <a:avLst/>
          </a:prstGeom>
          <a:noFill/>
          <a:ln>
            <a:noFill/>
          </a:ln>
        </p:spPr>
      </p:pic>
      <p:pic>
        <p:nvPicPr>
          <p:cNvPr id="2136" name="Google Shape;2136;p38"/>
          <p:cNvPicPr preferRelativeResize="0"/>
          <p:nvPr/>
        </p:nvPicPr>
        <p:blipFill rotWithShape="1">
          <a:blip r:embed="rId4">
            <a:alphaModFix amt="52000"/>
          </a:blip>
          <a:srcRect b="0" l="0" r="0" t="0"/>
          <a:stretch/>
        </p:blipFill>
        <p:spPr>
          <a:xfrm rot="1128968">
            <a:off x="4903755" y="1495925"/>
            <a:ext cx="1861090" cy="722375"/>
          </a:xfrm>
          <a:prstGeom prst="rect">
            <a:avLst/>
          </a:prstGeom>
          <a:noFill/>
          <a:ln>
            <a:noFill/>
          </a:ln>
        </p:spPr>
      </p:pic>
      <p:sp>
        <p:nvSpPr>
          <p:cNvPr id="2137" name="Google Shape;2137;p38"/>
          <p:cNvSpPr txBox="1"/>
          <p:nvPr>
            <p:ph idx="3" type="subTitle"/>
          </p:nvPr>
        </p:nvSpPr>
        <p:spPr>
          <a:xfrm flipH="1">
            <a:off x="2359002" y="2612942"/>
            <a:ext cx="1323119" cy="503247"/>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US"/>
              <a:t>Sujith </a:t>
            </a:r>
            <a:endParaRPr/>
          </a:p>
        </p:txBody>
      </p:sp>
      <p:pic>
        <p:nvPicPr>
          <p:cNvPr id="2138" name="Google Shape;2138;p38"/>
          <p:cNvPicPr preferRelativeResize="0"/>
          <p:nvPr/>
        </p:nvPicPr>
        <p:blipFill rotWithShape="1">
          <a:blip r:embed="rId5">
            <a:alphaModFix amt="52000"/>
          </a:blip>
          <a:srcRect b="0" l="0" r="0" t="0"/>
          <a:stretch/>
        </p:blipFill>
        <p:spPr>
          <a:xfrm flipH="1" rot="-1128981">
            <a:off x="2204659" y="3619575"/>
            <a:ext cx="1530445" cy="871273"/>
          </a:xfrm>
          <a:prstGeom prst="rect">
            <a:avLst/>
          </a:prstGeom>
          <a:noFill/>
          <a:ln>
            <a:noFill/>
          </a:ln>
        </p:spPr>
      </p:pic>
      <p:pic>
        <p:nvPicPr>
          <p:cNvPr id="2139" name="Google Shape;2139;p38"/>
          <p:cNvPicPr preferRelativeResize="0"/>
          <p:nvPr/>
        </p:nvPicPr>
        <p:blipFill rotWithShape="1">
          <a:blip r:embed="rId6">
            <a:alphaModFix amt="52000"/>
          </a:blip>
          <a:srcRect b="0" l="0" r="0" t="0"/>
          <a:stretch/>
        </p:blipFill>
        <p:spPr>
          <a:xfrm flipH="1" rot="-1128981">
            <a:off x="2011954" y="3145097"/>
            <a:ext cx="1466051" cy="758583"/>
          </a:xfrm>
          <a:prstGeom prst="rect">
            <a:avLst/>
          </a:prstGeom>
          <a:noFill/>
          <a:ln>
            <a:noFill/>
          </a:ln>
        </p:spPr>
      </p:pic>
      <p:pic>
        <p:nvPicPr>
          <p:cNvPr descr="A picture containing dark, clouds&#10;&#10;Description automatically generated" id="2140" name="Google Shape;2140;p38"/>
          <p:cNvPicPr preferRelativeResize="0"/>
          <p:nvPr/>
        </p:nvPicPr>
        <p:blipFill rotWithShape="1">
          <a:blip r:embed="rId6">
            <a:alphaModFix amt="52000"/>
          </a:blip>
          <a:srcRect b="0" l="0" r="0" t="0"/>
          <a:stretch/>
        </p:blipFill>
        <p:spPr>
          <a:xfrm flipH="1" rot="-1128981">
            <a:off x="2015678" y="1476677"/>
            <a:ext cx="1763875" cy="831026"/>
          </a:xfrm>
          <a:prstGeom prst="rect">
            <a:avLst/>
          </a:prstGeom>
          <a:noFill/>
          <a:ln>
            <a:noFill/>
          </a:ln>
        </p:spPr>
      </p:pic>
      <p:sp>
        <p:nvSpPr>
          <p:cNvPr id="2141" name="Google Shape;2141;p38"/>
          <p:cNvSpPr txBox="1"/>
          <p:nvPr/>
        </p:nvSpPr>
        <p:spPr>
          <a:xfrm flipH="1">
            <a:off x="2060643" y="3811751"/>
            <a:ext cx="2079752" cy="487149"/>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Open Sans"/>
              <a:buNone/>
            </a:pPr>
            <a:r>
              <a:rPr b="1" i="0" lang="en-US" sz="1600" u="none" cap="none" strike="noStrike">
                <a:solidFill>
                  <a:schemeClr val="dk2"/>
                </a:solidFill>
                <a:latin typeface="Josefin Sans"/>
                <a:ea typeface="Josefin Sans"/>
                <a:cs typeface="Josefin Sans"/>
                <a:sym typeface="Josefin Sans"/>
              </a:rPr>
              <a:t>Jaganathan</a:t>
            </a:r>
            <a:endParaRPr/>
          </a:p>
        </p:txBody>
      </p:sp>
      <p:sp>
        <p:nvSpPr>
          <p:cNvPr id="2142" name="Google Shape;2142;p38"/>
          <p:cNvSpPr txBox="1"/>
          <p:nvPr/>
        </p:nvSpPr>
        <p:spPr>
          <a:xfrm flipH="1">
            <a:off x="1979613" y="2161107"/>
            <a:ext cx="2079752" cy="487149"/>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Open Sans"/>
              <a:buNone/>
            </a:pPr>
            <a:r>
              <a:rPr b="1" i="0" lang="en-US" sz="1600" u="none" cap="none" strike="noStrike">
                <a:solidFill>
                  <a:schemeClr val="dk2"/>
                </a:solidFill>
                <a:latin typeface="Josefin Sans"/>
                <a:ea typeface="Josefin Sans"/>
                <a:cs typeface="Josefin Sans"/>
                <a:sym typeface="Josefin Sans"/>
              </a:rPr>
              <a:t>Raaghul</a:t>
            </a:r>
            <a:endParaRPr b="1" i="0" sz="1600" u="none" cap="none" strike="noStrike">
              <a:solidFill>
                <a:schemeClr val="dk2"/>
              </a:solidFill>
              <a:latin typeface="Josefin Sans"/>
              <a:ea typeface="Josefin Sans"/>
              <a:cs typeface="Josefin Sans"/>
              <a:sym typeface="Josefin Sans"/>
            </a:endParaRPr>
          </a:p>
        </p:txBody>
      </p:sp>
      <p:sp>
        <p:nvSpPr>
          <p:cNvPr id="2143" name="Google Shape;2143;p38"/>
          <p:cNvSpPr txBox="1"/>
          <p:nvPr/>
        </p:nvSpPr>
        <p:spPr>
          <a:xfrm flipH="1">
            <a:off x="1980150" y="3256349"/>
            <a:ext cx="2079752" cy="487149"/>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Open Sans"/>
              <a:buNone/>
            </a:pPr>
            <a:r>
              <a:rPr b="1" i="0" lang="en-US" sz="1600" u="none" cap="none" strike="noStrike">
                <a:solidFill>
                  <a:schemeClr val="dk2"/>
                </a:solidFill>
                <a:latin typeface="Josefin Sans"/>
                <a:ea typeface="Josefin Sans"/>
                <a:cs typeface="Josefin Sans"/>
                <a:sym typeface="Josefin Sans"/>
              </a:rPr>
              <a:t>Tarun</a:t>
            </a:r>
            <a:endParaRPr/>
          </a:p>
        </p:txBody>
      </p:sp>
      <p:sp>
        <p:nvSpPr>
          <p:cNvPr id="2144" name="Google Shape;2144;p38"/>
          <p:cNvSpPr txBox="1"/>
          <p:nvPr/>
        </p:nvSpPr>
        <p:spPr>
          <a:xfrm flipH="1">
            <a:off x="1931318" y="1670102"/>
            <a:ext cx="2079752" cy="487149"/>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Open Sans"/>
              <a:buNone/>
            </a:pPr>
            <a:r>
              <a:rPr b="1" i="0" lang="en-US" sz="1600" u="none" cap="none" strike="noStrike">
                <a:solidFill>
                  <a:schemeClr val="dk2"/>
                </a:solidFill>
                <a:latin typeface="Josefin Sans"/>
                <a:ea typeface="Josefin Sans"/>
                <a:cs typeface="Josefin Sans"/>
                <a:sym typeface="Josefin Sans"/>
              </a:rPr>
              <a:t>Vinay</a:t>
            </a:r>
            <a:endParaRPr/>
          </a:p>
        </p:txBody>
      </p:sp>
      <p:sp>
        <p:nvSpPr>
          <p:cNvPr id="2145" name="Google Shape;2145;p38"/>
          <p:cNvSpPr txBox="1"/>
          <p:nvPr/>
        </p:nvSpPr>
        <p:spPr>
          <a:xfrm>
            <a:off x="3071802" y="2143122"/>
            <a:ext cx="274319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146" name="Google Shape;2146;p38"/>
          <p:cNvPicPr preferRelativeResize="0"/>
          <p:nvPr/>
        </p:nvPicPr>
        <p:blipFill rotWithShape="1">
          <a:blip r:embed="rId7">
            <a:alphaModFix amt="52000"/>
          </a:blip>
          <a:srcRect b="0" l="0" r="0" t="0"/>
          <a:stretch/>
        </p:blipFill>
        <p:spPr>
          <a:xfrm rot="1128968">
            <a:off x="4848655" y="1962174"/>
            <a:ext cx="1289591" cy="851163"/>
          </a:xfrm>
          <a:prstGeom prst="rect">
            <a:avLst/>
          </a:prstGeom>
          <a:noFill/>
          <a:ln>
            <a:noFill/>
          </a:ln>
        </p:spPr>
      </p:pic>
      <p:pic>
        <p:nvPicPr>
          <p:cNvPr id="2147" name="Google Shape;2147;p38"/>
          <p:cNvPicPr preferRelativeResize="0"/>
          <p:nvPr/>
        </p:nvPicPr>
        <p:blipFill rotWithShape="1">
          <a:blip r:embed="rId7">
            <a:alphaModFix amt="52000"/>
          </a:blip>
          <a:srcRect b="0" l="0" r="0" t="0"/>
          <a:stretch/>
        </p:blipFill>
        <p:spPr>
          <a:xfrm rot="1128968">
            <a:off x="4832679" y="2630098"/>
            <a:ext cx="1498872" cy="786769"/>
          </a:xfrm>
          <a:prstGeom prst="rect">
            <a:avLst/>
          </a:prstGeom>
          <a:noFill/>
          <a:ln>
            <a:noFill/>
          </a:ln>
        </p:spPr>
      </p:pic>
      <p:pic>
        <p:nvPicPr>
          <p:cNvPr id="2148" name="Google Shape;2148;p38"/>
          <p:cNvPicPr preferRelativeResize="0"/>
          <p:nvPr/>
        </p:nvPicPr>
        <p:blipFill rotWithShape="1">
          <a:blip r:embed="rId7">
            <a:alphaModFix amt="52000"/>
          </a:blip>
          <a:srcRect b="0" l="0" r="0" t="0"/>
          <a:stretch/>
        </p:blipFill>
        <p:spPr>
          <a:xfrm rot="1128968">
            <a:off x="4832679" y="3169401"/>
            <a:ext cx="1498872" cy="786769"/>
          </a:xfrm>
          <a:prstGeom prst="rect">
            <a:avLst/>
          </a:prstGeom>
          <a:noFill/>
          <a:ln>
            <a:noFill/>
          </a:ln>
        </p:spPr>
      </p:pic>
      <p:pic>
        <p:nvPicPr>
          <p:cNvPr id="2149" name="Google Shape;2149;p38"/>
          <p:cNvPicPr preferRelativeResize="0"/>
          <p:nvPr/>
        </p:nvPicPr>
        <p:blipFill rotWithShape="1">
          <a:blip r:embed="rId7">
            <a:alphaModFix amt="52000"/>
          </a:blip>
          <a:srcRect b="0" l="0" r="0" t="0"/>
          <a:stretch/>
        </p:blipFill>
        <p:spPr>
          <a:xfrm rot="1128968">
            <a:off x="4781034" y="3785551"/>
            <a:ext cx="1925484" cy="786769"/>
          </a:xfrm>
          <a:prstGeom prst="rect">
            <a:avLst/>
          </a:prstGeom>
          <a:noFill/>
          <a:ln>
            <a:noFill/>
          </a:ln>
        </p:spPr>
      </p:pic>
      <p:sp>
        <p:nvSpPr>
          <p:cNvPr id="2150" name="Google Shape;2150;p38"/>
          <p:cNvSpPr txBox="1"/>
          <p:nvPr/>
        </p:nvSpPr>
        <p:spPr>
          <a:xfrm>
            <a:off x="4705619" y="1667009"/>
            <a:ext cx="27432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Josefin Sans"/>
                <a:ea typeface="Josefin Sans"/>
                <a:cs typeface="Josefin Sans"/>
                <a:sym typeface="Josefin Sans"/>
              </a:rPr>
              <a:t>Requirement Engineer</a:t>
            </a:r>
            <a:endParaRPr/>
          </a:p>
        </p:txBody>
      </p:sp>
      <p:sp>
        <p:nvSpPr>
          <p:cNvPr id="2151" name="Google Shape;2151;p38"/>
          <p:cNvSpPr txBox="1"/>
          <p:nvPr/>
        </p:nvSpPr>
        <p:spPr>
          <a:xfrm>
            <a:off x="4657323" y="2238509"/>
            <a:ext cx="27432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Josefin Sans"/>
                <a:ea typeface="Josefin Sans"/>
                <a:cs typeface="Josefin Sans"/>
                <a:sym typeface="Josefin Sans"/>
              </a:rPr>
              <a:t>Front End Developer</a:t>
            </a:r>
            <a:endParaRPr/>
          </a:p>
        </p:txBody>
      </p:sp>
      <p:sp>
        <p:nvSpPr>
          <p:cNvPr id="2152" name="Google Shape;2152;p38"/>
          <p:cNvSpPr txBox="1"/>
          <p:nvPr/>
        </p:nvSpPr>
        <p:spPr>
          <a:xfrm>
            <a:off x="5011491" y="2906600"/>
            <a:ext cx="309736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Josefin Sans"/>
                <a:ea typeface="Josefin Sans"/>
                <a:cs typeface="Josefin Sans"/>
                <a:sym typeface="Josefin Sans"/>
              </a:rPr>
              <a:t>Team Lead </a:t>
            </a:r>
            <a:endParaRPr/>
          </a:p>
        </p:txBody>
      </p:sp>
      <p:sp>
        <p:nvSpPr>
          <p:cNvPr id="2153" name="Google Shape;2153;p38"/>
          <p:cNvSpPr txBox="1"/>
          <p:nvPr/>
        </p:nvSpPr>
        <p:spPr>
          <a:xfrm>
            <a:off x="4600978" y="3413706"/>
            <a:ext cx="27432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Josefin Sans"/>
                <a:ea typeface="Josefin Sans"/>
                <a:cs typeface="Josefin Sans"/>
                <a:sym typeface="Josefin Sans"/>
              </a:rPr>
              <a:t>           Tester</a:t>
            </a:r>
            <a:endParaRPr/>
          </a:p>
        </p:txBody>
      </p:sp>
      <p:sp>
        <p:nvSpPr>
          <p:cNvPr id="2154" name="Google Shape;2154;p38"/>
          <p:cNvSpPr txBox="1"/>
          <p:nvPr/>
        </p:nvSpPr>
        <p:spPr>
          <a:xfrm>
            <a:off x="4834408" y="4025453"/>
            <a:ext cx="27432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Josefin Sans"/>
                <a:ea typeface="Josefin Sans"/>
                <a:cs typeface="Josefin Sans"/>
                <a:sym typeface="Josefin Sans"/>
              </a:rPr>
              <a:t>Back End Developer</a:t>
            </a:r>
            <a:endParaRPr/>
          </a:p>
        </p:txBody>
      </p:sp>
      <p:pic>
        <p:nvPicPr>
          <p:cNvPr descr="A picture containing indoor, dark, light&#10;&#10;Description automatically generated" id="2155" name="Google Shape;2155;p38"/>
          <p:cNvPicPr preferRelativeResize="0"/>
          <p:nvPr/>
        </p:nvPicPr>
        <p:blipFill rotWithShape="1">
          <a:blip r:embed="rId8">
            <a:alphaModFix/>
          </a:blip>
          <a:srcRect b="0" l="0" r="0" t="0"/>
          <a:stretch/>
        </p:blipFill>
        <p:spPr>
          <a:xfrm>
            <a:off x="6631010" y="1119925"/>
            <a:ext cx="2541968" cy="1585712"/>
          </a:xfrm>
          <a:prstGeom prst="rect">
            <a:avLst/>
          </a:prstGeom>
          <a:noFill/>
          <a:ln>
            <a:noFill/>
          </a:ln>
        </p:spPr>
      </p:pic>
      <p:sp>
        <p:nvSpPr>
          <p:cNvPr id="2156" name="Google Shape;2156;p38"/>
          <p:cNvSpPr txBox="1"/>
          <p:nvPr/>
        </p:nvSpPr>
        <p:spPr>
          <a:xfrm>
            <a:off x="6516710" y="3614134"/>
            <a:ext cx="2541968" cy="285303"/>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A picture containing dark, clouds&#10;&#10;Description automatically generated" id="2157" name="Google Shape;2157;p38"/>
          <p:cNvPicPr preferRelativeResize="0"/>
          <p:nvPr/>
        </p:nvPicPr>
        <p:blipFill rotWithShape="1">
          <a:blip r:embed="rId6">
            <a:alphaModFix amt="52000"/>
          </a:blip>
          <a:srcRect b="0" l="0" r="0" t="0"/>
          <a:stretch/>
        </p:blipFill>
        <p:spPr>
          <a:xfrm flipH="1" rot="-1128981">
            <a:off x="1930379" y="2517318"/>
            <a:ext cx="1763875" cy="8310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5" name="Shape 2295"/>
        <p:cNvGrpSpPr/>
        <p:nvPr/>
      </p:nvGrpSpPr>
      <p:grpSpPr>
        <a:xfrm>
          <a:off x="0" y="0"/>
          <a:ext cx="0" cy="0"/>
          <a:chOff x="0" y="0"/>
          <a:chExt cx="0" cy="0"/>
        </a:xfrm>
      </p:grpSpPr>
      <p:sp>
        <p:nvSpPr>
          <p:cNvPr id="2296" name="Google Shape;2296;p56"/>
          <p:cNvSpPr txBox="1"/>
          <p:nvPr>
            <p:ph idx="1" type="body"/>
          </p:nvPr>
        </p:nvSpPr>
        <p:spPr>
          <a:xfrm>
            <a:off x="720000" y="1055850"/>
            <a:ext cx="7704000" cy="3513000"/>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Char char="●"/>
            </a:pPr>
            <a:r>
              <a:rPr b="1" i="0" lang="en-US" sz="1800" u="none" strike="noStrike">
                <a:solidFill>
                  <a:srgbClr val="000000"/>
                </a:solidFill>
                <a:latin typeface="Roboto"/>
                <a:ea typeface="Roboto"/>
                <a:cs typeface="Roboto"/>
                <a:sym typeface="Roboto"/>
              </a:rPr>
              <a:t>System requirements is a statement that identifies the functionality that is needed by a system in order to satisfy the customer’s requirements. </a:t>
            </a:r>
            <a:endParaRPr i="0" sz="2400" u="none" strike="noStrike">
              <a:solidFill>
                <a:srgbClr val="000000"/>
              </a:solidFill>
              <a:latin typeface="Roboto"/>
              <a:ea typeface="Roboto"/>
              <a:cs typeface="Roboto"/>
              <a:sym typeface="Roboto"/>
            </a:endParaRPr>
          </a:p>
          <a:p>
            <a:pPr indent="-317500" lvl="0" marL="457200" rtl="0" algn="ctr">
              <a:lnSpc>
                <a:spcPct val="100000"/>
              </a:lnSpc>
              <a:spcBef>
                <a:spcPts val="0"/>
              </a:spcBef>
              <a:spcAft>
                <a:spcPts val="0"/>
              </a:spcAft>
              <a:buSzPts val="1400"/>
              <a:buChar char="●"/>
            </a:pPr>
            <a:r>
              <a:rPr b="0" i="0" lang="en-US" sz="1800" u="none" strike="noStrike">
                <a:solidFill>
                  <a:srgbClr val="000000"/>
                </a:solidFill>
                <a:latin typeface="Roboto"/>
                <a:ea typeface="Roboto"/>
                <a:cs typeface="Roboto"/>
                <a:sym typeface="Roboto"/>
              </a:rPr>
              <a:t>System requirements are a broad and also narrow subject that could be implemented many times. Also, taking it down to the exact hardware or coding that runs the software. </a:t>
            </a:r>
            <a:endParaRPr/>
          </a:p>
          <a:p>
            <a:pPr indent="-25" lvl="0" marL="25" rtl="0" algn="l">
              <a:lnSpc>
                <a:spcPct val="100000"/>
              </a:lnSpc>
              <a:spcBef>
                <a:spcPts val="0"/>
              </a:spcBef>
              <a:spcAft>
                <a:spcPts val="0"/>
              </a:spcAft>
              <a:buSzPts val="1400"/>
              <a:buFont typeface="Arial"/>
              <a:buChar char="•"/>
            </a:pPr>
            <a:br>
              <a:rPr b="0" lang="en-US" sz="2400"/>
            </a:br>
            <a:r>
              <a:rPr b="0" i="0" lang="en-US" sz="1800" u="none" strike="noStrike">
                <a:solidFill>
                  <a:srgbClr val="000000"/>
                </a:solidFill>
                <a:latin typeface="Roboto"/>
                <a:ea typeface="Roboto"/>
                <a:cs typeface="Roboto"/>
                <a:sym typeface="Roboto"/>
              </a:rPr>
              <a:t>Examples of system requirements could be: the size of memory needed to install a software on your computer, the miles per gallon a car needs to get, or the printing speed of a printer.</a:t>
            </a:r>
            <a:endParaRPr/>
          </a:p>
          <a:p>
            <a:pPr indent="-25" lvl="0" marL="25" rtl="0" algn="l">
              <a:lnSpc>
                <a:spcPct val="100000"/>
              </a:lnSpc>
              <a:spcBef>
                <a:spcPts val="0"/>
              </a:spcBef>
              <a:spcAft>
                <a:spcPts val="0"/>
              </a:spcAft>
              <a:buSzPts val="1400"/>
              <a:buFont typeface="Arial"/>
              <a:buChar char="•"/>
            </a:pPr>
            <a:br>
              <a:rPr b="0" lang="en-US" sz="2400"/>
            </a:br>
            <a:endParaRPr sz="1600">
              <a:latin typeface="Arial"/>
              <a:ea typeface="Arial"/>
              <a:cs typeface="Arial"/>
              <a:sym typeface="Arial"/>
            </a:endParaRPr>
          </a:p>
        </p:txBody>
      </p:sp>
      <p:sp>
        <p:nvSpPr>
          <p:cNvPr id="2297" name="Google Shape;2297;p56"/>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US">
                <a:latin typeface="Arial"/>
                <a:ea typeface="Arial"/>
                <a:cs typeface="Arial"/>
                <a:sym typeface="Arial"/>
              </a:rPr>
              <a:t>System Requirements</a:t>
            </a:r>
            <a:endParaRPr b="1">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sp>
        <p:nvSpPr>
          <p:cNvPr id="2302" name="Google Shape;2302;p57"/>
          <p:cNvSpPr txBox="1"/>
          <p:nvPr>
            <p:ph idx="1" type="body"/>
          </p:nvPr>
        </p:nvSpPr>
        <p:spPr>
          <a:xfrm>
            <a:off x="720000" y="1055850"/>
            <a:ext cx="7704000" cy="35130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1"/>
              </a:buClr>
              <a:buSzPts val="1400"/>
              <a:buChar char="●"/>
            </a:pPr>
            <a:r>
              <a:rPr b="0" i="0" lang="en-US" sz="1800" u="none" strike="noStrike">
                <a:solidFill>
                  <a:srgbClr val="000000"/>
                </a:solidFill>
                <a:latin typeface="Roboto"/>
                <a:ea typeface="Roboto"/>
                <a:cs typeface="Roboto"/>
                <a:sym typeface="Roboto"/>
              </a:rPr>
              <a:t>System requirements could cause a company to save a lot of money and time, and also can cause a company to waste money and time. They are the first and foremost important part of any project, because if the system requirements are not fulfilled, then the project is not complete.</a:t>
            </a:r>
            <a:endParaRPr/>
          </a:p>
          <a:p>
            <a:pPr indent="-228600" lvl="0" marL="457200" rtl="0" algn="l">
              <a:lnSpc>
                <a:spcPct val="100000"/>
              </a:lnSpc>
              <a:spcBef>
                <a:spcPts val="0"/>
              </a:spcBef>
              <a:spcAft>
                <a:spcPts val="0"/>
              </a:spcAft>
              <a:buClr>
                <a:schemeClr val="accent1"/>
              </a:buClr>
              <a:buSzPts val="1400"/>
              <a:buNone/>
            </a:pPr>
            <a:r>
              <a:t/>
            </a:r>
            <a:endParaRPr/>
          </a:p>
        </p:txBody>
      </p:sp>
      <p:sp>
        <p:nvSpPr>
          <p:cNvPr id="2303" name="Google Shape;2303;p57"/>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US"/>
              <a:t>System Requirements contd..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7" name="Shape 2307"/>
        <p:cNvGrpSpPr/>
        <p:nvPr/>
      </p:nvGrpSpPr>
      <p:grpSpPr>
        <a:xfrm>
          <a:off x="0" y="0"/>
          <a:ext cx="0" cy="0"/>
          <a:chOff x="0" y="0"/>
          <a:chExt cx="0" cy="0"/>
        </a:xfrm>
      </p:grpSpPr>
      <p:sp>
        <p:nvSpPr>
          <p:cNvPr id="2308" name="Google Shape;2308;p58"/>
          <p:cNvSpPr txBox="1"/>
          <p:nvPr>
            <p:ph idx="1" type="body"/>
          </p:nvPr>
        </p:nvSpPr>
        <p:spPr>
          <a:xfrm>
            <a:off x="720000" y="1055850"/>
            <a:ext cx="7704000" cy="35130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Arial"/>
              <a:buAutoNum type="arabicPeriod"/>
            </a:pPr>
            <a:r>
              <a:rPr b="1" i="0" lang="en-US" sz="1800" u="none" strike="noStrike">
                <a:solidFill>
                  <a:srgbClr val="000000"/>
                </a:solidFill>
                <a:latin typeface="Roboto"/>
                <a:ea typeface="Roboto"/>
                <a:cs typeface="Roboto"/>
                <a:sym typeface="Roboto"/>
              </a:rPr>
              <a:t>Hardware Requirements</a:t>
            </a:r>
            <a:endParaRPr/>
          </a:p>
          <a:p>
            <a:pPr indent="-317500" lvl="0" marL="457200" rtl="0" algn="l">
              <a:lnSpc>
                <a:spcPct val="100000"/>
              </a:lnSpc>
              <a:spcBef>
                <a:spcPts val="0"/>
              </a:spcBef>
              <a:spcAft>
                <a:spcPts val="0"/>
              </a:spcAft>
              <a:buSzPts val="1400"/>
              <a:buFont typeface="Arial"/>
              <a:buChar char="•"/>
            </a:pPr>
            <a:r>
              <a:rPr b="0" i="0" lang="en-US" sz="1800" u="none" strike="noStrike">
                <a:solidFill>
                  <a:srgbClr val="000000"/>
                </a:solidFill>
                <a:latin typeface="Roboto"/>
                <a:ea typeface="Roboto"/>
                <a:cs typeface="Roboto"/>
                <a:sym typeface="Roboto"/>
              </a:rPr>
              <a:t>A processor of Pentium 4 ,1.2GHz or faster</a:t>
            </a:r>
            <a:endParaRPr/>
          </a:p>
          <a:p>
            <a:pPr indent="-317500" lvl="0" marL="457200" rtl="0" algn="l">
              <a:lnSpc>
                <a:spcPct val="100000"/>
              </a:lnSpc>
              <a:spcBef>
                <a:spcPts val="0"/>
              </a:spcBef>
              <a:spcAft>
                <a:spcPts val="0"/>
              </a:spcAft>
              <a:buSzPts val="1400"/>
              <a:buFont typeface="Arial"/>
              <a:buChar char="•"/>
            </a:pPr>
            <a:r>
              <a:rPr b="0" i="0" lang="en-US" sz="1800" u="none" strike="noStrike">
                <a:solidFill>
                  <a:srgbClr val="000000"/>
                </a:solidFill>
                <a:latin typeface="Roboto"/>
                <a:ea typeface="Roboto"/>
                <a:cs typeface="Roboto"/>
                <a:sym typeface="Roboto"/>
              </a:rPr>
              <a:t>4GB of RAM (8GB of RAM recommended)</a:t>
            </a:r>
            <a:endParaRPr/>
          </a:p>
          <a:p>
            <a:pPr indent="-317500" lvl="0" marL="457200" rtl="0" algn="l">
              <a:lnSpc>
                <a:spcPct val="100000"/>
              </a:lnSpc>
              <a:spcBef>
                <a:spcPts val="0"/>
              </a:spcBef>
              <a:spcAft>
                <a:spcPts val="0"/>
              </a:spcAft>
              <a:buSzPts val="1400"/>
              <a:buFont typeface="Arial"/>
              <a:buChar char="•"/>
            </a:pPr>
            <a:r>
              <a:rPr b="0" i="0" lang="en-US" sz="1800" u="none" strike="noStrike">
                <a:solidFill>
                  <a:srgbClr val="000000"/>
                </a:solidFill>
                <a:latin typeface="Roboto"/>
                <a:ea typeface="Roboto"/>
                <a:cs typeface="Roboto"/>
                <a:sym typeface="Roboto"/>
              </a:rPr>
              <a:t>A high-speed Internet connection(1.5 Mbps upload and download required; 5 Mbps or better preferred)</a:t>
            </a:r>
            <a:endParaRPr/>
          </a:p>
          <a:p>
            <a:pPr indent="-317500" lvl="0" marL="457200" rtl="0" algn="l">
              <a:lnSpc>
                <a:spcPct val="100000"/>
              </a:lnSpc>
              <a:spcBef>
                <a:spcPts val="0"/>
              </a:spcBef>
              <a:spcAft>
                <a:spcPts val="0"/>
              </a:spcAft>
              <a:buSzPts val="1400"/>
              <a:buChar char="●"/>
            </a:pPr>
            <a:br>
              <a:rPr b="0" lang="en-US"/>
            </a:br>
            <a:r>
              <a:rPr b="1" i="0" lang="en-US" sz="1800" u="none" strike="noStrike">
                <a:solidFill>
                  <a:srgbClr val="000000"/>
                </a:solidFill>
                <a:latin typeface="Roboto"/>
                <a:ea typeface="Roboto"/>
                <a:cs typeface="Roboto"/>
                <a:sym typeface="Roboto"/>
              </a:rPr>
              <a:t>Caution: The use of public access computers or employer-provided computers may result in slowness or errors when accessing course materials. Public access computers may not permit access to certain course materials or systems due to security limitations.</a:t>
            </a:r>
            <a:endParaRPr b="0"/>
          </a:p>
          <a:p>
            <a:pPr indent="-317500" lvl="0" marL="457200" rtl="0" algn="l">
              <a:lnSpc>
                <a:spcPct val="100000"/>
              </a:lnSpc>
              <a:spcBef>
                <a:spcPts val="0"/>
              </a:spcBef>
              <a:spcAft>
                <a:spcPts val="0"/>
              </a:spcAft>
              <a:buClr>
                <a:schemeClr val="accent1"/>
              </a:buClr>
              <a:buSzPts val="1400"/>
              <a:buChar char="●"/>
            </a:pPr>
            <a:br>
              <a:rPr b="0" lang="en-US"/>
            </a:br>
            <a:br>
              <a:rPr b="0" lang="en-US"/>
            </a:br>
            <a:br>
              <a:rPr b="0" lang="en-US"/>
            </a:br>
            <a:endParaRPr/>
          </a:p>
        </p:txBody>
      </p:sp>
      <p:sp>
        <p:nvSpPr>
          <p:cNvPr id="2309" name="Google Shape;2309;p58"/>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3" name="Shape 2313"/>
        <p:cNvGrpSpPr/>
        <p:nvPr/>
      </p:nvGrpSpPr>
      <p:grpSpPr>
        <a:xfrm>
          <a:off x="0" y="0"/>
          <a:ext cx="0" cy="0"/>
          <a:chOff x="0" y="0"/>
          <a:chExt cx="0" cy="0"/>
        </a:xfrm>
      </p:grpSpPr>
      <p:sp>
        <p:nvSpPr>
          <p:cNvPr id="2314" name="Google Shape;2314;p59"/>
          <p:cNvSpPr txBox="1"/>
          <p:nvPr>
            <p:ph idx="1" type="body"/>
          </p:nvPr>
        </p:nvSpPr>
        <p:spPr>
          <a:xfrm>
            <a:off x="720000" y="1055850"/>
            <a:ext cx="7704000" cy="35130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1" i="0" lang="en-US" sz="1800" u="none" strike="noStrike">
                <a:solidFill>
                  <a:srgbClr val="000000"/>
                </a:solidFill>
                <a:latin typeface="Roboto"/>
                <a:ea typeface="Roboto"/>
                <a:cs typeface="Roboto"/>
                <a:sym typeface="Roboto"/>
              </a:rPr>
              <a:t>2. Software Requirements</a:t>
            </a:r>
            <a:endParaRPr b="0"/>
          </a:p>
          <a:p>
            <a:pPr indent="-317500" lvl="0" marL="457200" rtl="0" algn="l">
              <a:lnSpc>
                <a:spcPct val="100000"/>
              </a:lnSpc>
              <a:spcBef>
                <a:spcPts val="0"/>
              </a:spcBef>
              <a:spcAft>
                <a:spcPts val="0"/>
              </a:spcAft>
              <a:buSzPts val="1400"/>
              <a:buChar char="●"/>
            </a:pPr>
            <a:br>
              <a:rPr b="0" lang="en-US"/>
            </a:br>
            <a:r>
              <a:rPr b="1" i="0" lang="en-US" sz="1800" u="none" strike="noStrike">
                <a:solidFill>
                  <a:srgbClr val="000000"/>
                </a:solidFill>
                <a:latin typeface="Roboto"/>
                <a:ea typeface="Roboto"/>
                <a:cs typeface="Roboto"/>
                <a:sym typeface="Roboto"/>
              </a:rPr>
              <a:t>Operating System</a:t>
            </a:r>
            <a:endParaRPr b="0"/>
          </a:p>
          <a:p>
            <a:pPr indent="-317500" lvl="0" marL="457200" rtl="0" algn="l">
              <a:lnSpc>
                <a:spcPct val="100000"/>
              </a:lnSpc>
              <a:spcBef>
                <a:spcPts val="0"/>
              </a:spcBef>
              <a:spcAft>
                <a:spcPts val="0"/>
              </a:spcAft>
              <a:buSzPts val="1400"/>
              <a:buFont typeface="Arial"/>
              <a:buChar char="•"/>
            </a:pPr>
            <a:r>
              <a:rPr b="0" i="0" lang="en-US" sz="1800" u="none" strike="noStrike">
                <a:solidFill>
                  <a:srgbClr val="000000"/>
                </a:solidFill>
                <a:latin typeface="Roboto"/>
                <a:ea typeface="Roboto"/>
                <a:cs typeface="Roboto"/>
                <a:sym typeface="Roboto"/>
              </a:rPr>
              <a:t>Microsoft Windows 7 or newer</a:t>
            </a:r>
            <a:endParaRPr/>
          </a:p>
          <a:p>
            <a:pPr indent="-317500" lvl="0" marL="457200" rtl="0" algn="l">
              <a:lnSpc>
                <a:spcPct val="100000"/>
              </a:lnSpc>
              <a:spcBef>
                <a:spcPts val="0"/>
              </a:spcBef>
              <a:spcAft>
                <a:spcPts val="0"/>
              </a:spcAft>
              <a:buSzPts val="1400"/>
              <a:buFont typeface="Arial"/>
              <a:buChar char="•"/>
            </a:pPr>
            <a:r>
              <a:rPr b="0" i="0" lang="en-US" sz="1800" u="none" strike="noStrike">
                <a:solidFill>
                  <a:srgbClr val="000000"/>
                </a:solidFill>
                <a:latin typeface="Roboto"/>
                <a:ea typeface="Roboto"/>
                <a:cs typeface="Roboto"/>
                <a:sym typeface="Roboto"/>
              </a:rPr>
              <a:t>Apple macOS 10.14 or newer</a:t>
            </a:r>
            <a:endParaRPr/>
          </a:p>
          <a:p>
            <a:pPr indent="-317500" lvl="0" marL="457200" rtl="0" algn="l">
              <a:lnSpc>
                <a:spcPct val="100000"/>
              </a:lnSpc>
              <a:spcBef>
                <a:spcPts val="0"/>
              </a:spcBef>
              <a:spcAft>
                <a:spcPts val="0"/>
              </a:spcAft>
              <a:buSzPts val="1400"/>
              <a:buChar char="●"/>
            </a:pPr>
            <a:r>
              <a:rPr b="1" i="0" lang="en-US" sz="1800" u="none" strike="noStrike">
                <a:solidFill>
                  <a:srgbClr val="000000"/>
                </a:solidFill>
                <a:latin typeface="Roboto"/>
                <a:ea typeface="Roboto"/>
                <a:cs typeface="Roboto"/>
                <a:sym typeface="Roboto"/>
              </a:rPr>
              <a:t>Web browser</a:t>
            </a:r>
            <a:endParaRPr b="0"/>
          </a:p>
          <a:p>
            <a:pPr indent="-317500" lvl="0" marL="457200" rtl="0" algn="l">
              <a:lnSpc>
                <a:spcPct val="100000"/>
              </a:lnSpc>
              <a:spcBef>
                <a:spcPts val="0"/>
              </a:spcBef>
              <a:spcAft>
                <a:spcPts val="0"/>
              </a:spcAft>
              <a:buSzPts val="1400"/>
              <a:buFont typeface="Arial"/>
              <a:buChar char="•"/>
            </a:pPr>
            <a:r>
              <a:rPr b="0" i="0" lang="en-US" sz="1800" u="none" strike="noStrike">
                <a:solidFill>
                  <a:srgbClr val="000000"/>
                </a:solidFill>
                <a:latin typeface="Roboto"/>
                <a:ea typeface="Roboto"/>
                <a:cs typeface="Roboto"/>
                <a:sym typeface="Roboto"/>
              </a:rPr>
              <a:t>Google Chrome, the latest version, is recommended</a:t>
            </a:r>
            <a:endParaRPr/>
          </a:p>
          <a:p>
            <a:pPr indent="-317500" lvl="0" marL="457200" rtl="0" algn="l">
              <a:lnSpc>
                <a:spcPct val="100000"/>
              </a:lnSpc>
              <a:spcBef>
                <a:spcPts val="0"/>
              </a:spcBef>
              <a:spcAft>
                <a:spcPts val="0"/>
              </a:spcAft>
              <a:buSzPts val="1400"/>
              <a:buFont typeface="Arial"/>
              <a:buChar char="•"/>
            </a:pPr>
            <a:r>
              <a:rPr b="0" i="0" lang="en-US" sz="1800" u="none" strike="noStrike">
                <a:solidFill>
                  <a:srgbClr val="000000"/>
                </a:solidFill>
                <a:latin typeface="Roboto"/>
                <a:ea typeface="Roboto"/>
                <a:cs typeface="Roboto"/>
                <a:sym typeface="Roboto"/>
              </a:rPr>
              <a:t>Antivirus software, updated regularly, is strongly recommended</a:t>
            </a:r>
            <a:endParaRPr/>
          </a:p>
          <a:p>
            <a:pPr indent="-228600" lvl="0" marL="457200" rtl="0" algn="l">
              <a:lnSpc>
                <a:spcPct val="100000"/>
              </a:lnSpc>
              <a:spcBef>
                <a:spcPts val="0"/>
              </a:spcBef>
              <a:spcAft>
                <a:spcPts val="0"/>
              </a:spcAft>
              <a:buClr>
                <a:schemeClr val="accent1"/>
              </a:buClr>
              <a:buSzPts val="1400"/>
              <a:buNone/>
            </a:pPr>
            <a:r>
              <a:t/>
            </a:r>
            <a:endParaRPr/>
          </a:p>
        </p:txBody>
      </p:sp>
      <p:sp>
        <p:nvSpPr>
          <p:cNvPr id="2315" name="Google Shape;2315;p59"/>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sp>
        <p:nvSpPr>
          <p:cNvPr id="2320" name="Google Shape;2320;p60"/>
          <p:cNvSpPr txBox="1"/>
          <p:nvPr>
            <p:ph idx="1" type="subTitle"/>
          </p:nvPr>
        </p:nvSpPr>
        <p:spPr>
          <a:xfrm>
            <a:off x="720000" y="3220225"/>
            <a:ext cx="7704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321" name="Google Shape;2321;p60"/>
          <p:cNvSpPr txBox="1"/>
          <p:nvPr>
            <p:ph type="ctrTitle"/>
          </p:nvPr>
        </p:nvSpPr>
        <p:spPr>
          <a:xfrm>
            <a:off x="1426500" y="1130675"/>
            <a:ext cx="62910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USE CASE </a:t>
            </a:r>
            <a:endParaRPr/>
          </a:p>
          <a:p>
            <a:pPr indent="0" lvl="0" marL="0" rtl="0" algn="ctr">
              <a:spcBef>
                <a:spcPts val="0"/>
              </a:spcBef>
              <a:spcAft>
                <a:spcPts val="0"/>
              </a:spcAft>
              <a:buNone/>
            </a:pPr>
            <a:r>
              <a:rPr lang="en-US"/>
              <a:t>DIAGRAM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5" name="Shape 2325"/>
        <p:cNvGrpSpPr/>
        <p:nvPr/>
      </p:nvGrpSpPr>
      <p:grpSpPr>
        <a:xfrm>
          <a:off x="0" y="0"/>
          <a:ext cx="0" cy="0"/>
          <a:chOff x="0" y="0"/>
          <a:chExt cx="0" cy="0"/>
        </a:xfrm>
      </p:grpSpPr>
      <p:pic>
        <p:nvPicPr>
          <p:cNvPr id="2326" name="Google Shape;2326;p61"/>
          <p:cNvPicPr preferRelativeResize="0"/>
          <p:nvPr/>
        </p:nvPicPr>
        <p:blipFill>
          <a:blip r:embed="rId3">
            <a:alphaModFix/>
          </a:blip>
          <a:stretch>
            <a:fillRect/>
          </a:stretch>
        </p:blipFill>
        <p:spPr>
          <a:xfrm>
            <a:off x="152400" y="588538"/>
            <a:ext cx="8839204" cy="39664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0" name="Shape 2330"/>
        <p:cNvGrpSpPr/>
        <p:nvPr/>
      </p:nvGrpSpPr>
      <p:grpSpPr>
        <a:xfrm>
          <a:off x="0" y="0"/>
          <a:ext cx="0" cy="0"/>
          <a:chOff x="0" y="0"/>
          <a:chExt cx="0" cy="0"/>
        </a:xfrm>
      </p:grpSpPr>
      <p:sp>
        <p:nvSpPr>
          <p:cNvPr id="2331" name="Google Shape;2331;p62"/>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800"/>
              <a:t>Feature- </a:t>
            </a:r>
            <a:r>
              <a:rPr lang="en-US" sz="1800"/>
              <a:t>Manage user profile</a:t>
            </a:r>
            <a:endParaRPr sz="1800"/>
          </a:p>
          <a:p>
            <a:pPr indent="0" lvl="0" marL="0" rtl="0" algn="l">
              <a:spcBef>
                <a:spcPts val="0"/>
              </a:spcBef>
              <a:spcAft>
                <a:spcPts val="0"/>
              </a:spcAft>
              <a:buNone/>
            </a:pPr>
            <a:r>
              <a:rPr b="1" lang="en-US" sz="1800"/>
              <a:t>Purpose-</a:t>
            </a:r>
            <a:r>
              <a:rPr lang="en-US" sz="1800"/>
              <a:t>To enable user to manage the user profile </a:t>
            </a:r>
            <a:endParaRPr sz="1800"/>
          </a:p>
          <a:p>
            <a:pPr indent="0" lvl="0" marL="0" rtl="0" algn="l">
              <a:spcBef>
                <a:spcPts val="0"/>
              </a:spcBef>
              <a:spcAft>
                <a:spcPts val="0"/>
              </a:spcAft>
              <a:buNone/>
            </a:pPr>
            <a:r>
              <a:rPr b="1" lang="en-US" sz="1800"/>
              <a:t>Precondition-</a:t>
            </a:r>
            <a:r>
              <a:rPr lang="en-US" sz="1800"/>
              <a:t> The user must login into the system </a:t>
            </a:r>
            <a:endParaRPr sz="1800"/>
          </a:p>
          <a:p>
            <a:pPr indent="0" lvl="0" marL="0" rtl="0" algn="l">
              <a:spcBef>
                <a:spcPts val="0"/>
              </a:spcBef>
              <a:spcAft>
                <a:spcPts val="0"/>
              </a:spcAft>
              <a:buNone/>
            </a:pPr>
            <a:r>
              <a:rPr b="1" lang="en-US" sz="1800"/>
              <a:t>Main Flow </a:t>
            </a:r>
            <a:r>
              <a:rPr lang="en-US" sz="1800"/>
              <a:t>- </a:t>
            </a:r>
            <a:endParaRPr sz="1800"/>
          </a:p>
          <a:p>
            <a:pPr indent="0" lvl="0" marL="0" rtl="0" algn="l">
              <a:spcBef>
                <a:spcPts val="0"/>
              </a:spcBef>
              <a:spcAft>
                <a:spcPts val="0"/>
              </a:spcAft>
              <a:buNone/>
            </a:pPr>
            <a:r>
              <a:rPr lang="en-US" sz="1800"/>
              <a:t>1. The user click on the account information tab in the menu.</a:t>
            </a:r>
            <a:endParaRPr sz="1800"/>
          </a:p>
          <a:p>
            <a:pPr indent="0" lvl="0" marL="0" rtl="0" algn="l">
              <a:spcBef>
                <a:spcPts val="0"/>
              </a:spcBef>
              <a:spcAft>
                <a:spcPts val="0"/>
              </a:spcAft>
              <a:buNone/>
            </a:pPr>
            <a:r>
              <a:rPr lang="en-US" sz="1800"/>
              <a:t>2. The system will show the user about the user information. </a:t>
            </a:r>
            <a:endParaRPr sz="1800"/>
          </a:p>
          <a:p>
            <a:pPr indent="0" lvl="0" marL="0" rtl="0" algn="l">
              <a:spcBef>
                <a:spcPts val="0"/>
              </a:spcBef>
              <a:spcAft>
                <a:spcPts val="0"/>
              </a:spcAft>
              <a:buNone/>
            </a:pPr>
            <a:r>
              <a:rPr lang="en-US" sz="1800"/>
              <a:t>3. User click on the change password button to change password. </a:t>
            </a:r>
            <a:endParaRPr sz="1800"/>
          </a:p>
          <a:p>
            <a:pPr indent="0" lvl="0" marL="0" rtl="0" algn="l">
              <a:spcBef>
                <a:spcPts val="0"/>
              </a:spcBef>
              <a:spcAft>
                <a:spcPts val="0"/>
              </a:spcAft>
              <a:buNone/>
            </a:pPr>
            <a:r>
              <a:rPr lang="en-US" sz="1800"/>
              <a:t>4. User can change any field except the username which is not editable. </a:t>
            </a:r>
            <a:endParaRPr sz="1800"/>
          </a:p>
          <a:p>
            <a:pPr indent="0" lvl="0" marL="0" rtl="0" algn="l">
              <a:spcBef>
                <a:spcPts val="0"/>
              </a:spcBef>
              <a:spcAft>
                <a:spcPts val="0"/>
              </a:spcAft>
              <a:buNone/>
            </a:pPr>
            <a:r>
              <a:rPr lang="en-US" sz="1800"/>
              <a:t>5. User click on update button to update the user account. </a:t>
            </a:r>
            <a:endParaRPr sz="1800"/>
          </a:p>
          <a:p>
            <a:pPr indent="0" lvl="0" marL="0" rtl="0" algn="l">
              <a:spcBef>
                <a:spcPts val="0"/>
              </a:spcBef>
              <a:spcAft>
                <a:spcPts val="0"/>
              </a:spcAft>
              <a:buNone/>
            </a:pPr>
            <a:r>
              <a:rPr lang="en-US" sz="1800"/>
              <a:t>6. System verifies the all the input of the user information. </a:t>
            </a:r>
            <a:endParaRPr sz="1800"/>
          </a:p>
          <a:p>
            <a:pPr indent="0" lvl="0" marL="0" rtl="0" algn="l">
              <a:spcBef>
                <a:spcPts val="0"/>
              </a:spcBef>
              <a:spcAft>
                <a:spcPts val="0"/>
              </a:spcAft>
              <a:buNone/>
            </a:pPr>
            <a:r>
              <a:rPr lang="en-US" sz="1800"/>
              <a:t>7. System will update the user account. </a:t>
            </a:r>
            <a:endParaRPr sz="1800"/>
          </a:p>
          <a:p>
            <a:pPr indent="0" lvl="0" marL="0" rtl="0" algn="l">
              <a:spcBef>
                <a:spcPts val="0"/>
              </a:spcBef>
              <a:spcAft>
                <a:spcPts val="0"/>
              </a:spcAft>
              <a:buNone/>
            </a:pPr>
            <a:r>
              <a:rPr lang="en-US" sz="1800"/>
              <a:t>8. System will display the message to inform user that the user account has been successfully updated</a:t>
            </a:r>
            <a:endParaRPr sz="1800"/>
          </a:p>
        </p:txBody>
      </p:sp>
      <p:sp>
        <p:nvSpPr>
          <p:cNvPr id="2332" name="Google Shape;2332;p62"/>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USE CASE DIAGRAM DESCRIPTION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6" name="Shape 2336"/>
        <p:cNvGrpSpPr/>
        <p:nvPr/>
      </p:nvGrpSpPr>
      <p:grpSpPr>
        <a:xfrm>
          <a:off x="0" y="0"/>
          <a:ext cx="0" cy="0"/>
          <a:chOff x="0" y="0"/>
          <a:chExt cx="0" cy="0"/>
        </a:xfrm>
      </p:grpSpPr>
      <p:sp>
        <p:nvSpPr>
          <p:cNvPr id="2337" name="Google Shape;2337;p63"/>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a:t>
            </a:r>
            <a:r>
              <a:rPr b="1" lang="en-US" sz="2000"/>
              <a:t>Feature</a:t>
            </a:r>
            <a:r>
              <a:rPr lang="en-US" sz="2000"/>
              <a:t>- User can view the availability of rooms</a:t>
            </a:r>
            <a:endParaRPr sz="2000"/>
          </a:p>
          <a:p>
            <a:pPr indent="0" lvl="0" marL="0" rtl="0" algn="l">
              <a:spcBef>
                <a:spcPts val="0"/>
              </a:spcBef>
              <a:spcAft>
                <a:spcPts val="0"/>
              </a:spcAft>
              <a:buNone/>
            </a:pPr>
            <a:r>
              <a:rPr lang="en-US" sz="2000"/>
              <a:t> </a:t>
            </a:r>
            <a:r>
              <a:rPr b="1" lang="en-US" sz="2000"/>
              <a:t>Purpose</a:t>
            </a:r>
            <a:r>
              <a:rPr lang="en-US" sz="2000"/>
              <a:t>- To enable user to view the rooms for the consultation of owner.  </a:t>
            </a:r>
            <a:endParaRPr sz="2000"/>
          </a:p>
          <a:p>
            <a:pPr indent="0" lvl="0" marL="0" rtl="0" algn="l">
              <a:spcBef>
                <a:spcPts val="0"/>
              </a:spcBef>
              <a:spcAft>
                <a:spcPts val="0"/>
              </a:spcAft>
              <a:buNone/>
            </a:pPr>
            <a:r>
              <a:rPr lang="en-US" sz="2000"/>
              <a:t> </a:t>
            </a:r>
            <a:r>
              <a:rPr b="1" lang="en-US" sz="2000"/>
              <a:t>Precondition</a:t>
            </a:r>
            <a:r>
              <a:rPr lang="en-US" sz="2000"/>
              <a:t>- User must login into the system. </a:t>
            </a:r>
            <a:endParaRPr sz="2000"/>
          </a:p>
          <a:p>
            <a:pPr indent="0" lvl="0" marL="0" rtl="0" algn="l">
              <a:spcBef>
                <a:spcPts val="0"/>
              </a:spcBef>
              <a:spcAft>
                <a:spcPts val="0"/>
              </a:spcAft>
              <a:buNone/>
            </a:pPr>
            <a:r>
              <a:rPr lang="en-US" sz="2000"/>
              <a:t> </a:t>
            </a:r>
            <a:r>
              <a:rPr b="1" lang="en-US" sz="2000"/>
              <a:t>Main Flow -</a:t>
            </a:r>
            <a:endParaRPr b="1" sz="2000"/>
          </a:p>
          <a:p>
            <a:pPr indent="0" lvl="0" marL="0" rtl="0" algn="l">
              <a:spcBef>
                <a:spcPts val="0"/>
              </a:spcBef>
              <a:spcAft>
                <a:spcPts val="0"/>
              </a:spcAft>
              <a:buNone/>
            </a:pPr>
            <a:r>
              <a:rPr lang="en-US" sz="2000"/>
              <a:t>1. User click on the rooms menu in which he is interested.</a:t>
            </a:r>
            <a:endParaRPr sz="2000"/>
          </a:p>
          <a:p>
            <a:pPr indent="0" lvl="0" marL="0" rtl="0" algn="l">
              <a:spcBef>
                <a:spcPts val="0"/>
              </a:spcBef>
              <a:spcAft>
                <a:spcPts val="0"/>
              </a:spcAft>
              <a:buNone/>
            </a:pPr>
            <a:r>
              <a:rPr lang="en-US" sz="2000"/>
              <a:t>2. The system will show the user about the detail rooms availability.</a:t>
            </a:r>
            <a:endParaRPr sz="2000"/>
          </a:p>
        </p:txBody>
      </p:sp>
      <p:sp>
        <p:nvSpPr>
          <p:cNvPr id="2338" name="Google Shape;2338;p63"/>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2" name="Shape 2342"/>
        <p:cNvGrpSpPr/>
        <p:nvPr/>
      </p:nvGrpSpPr>
      <p:grpSpPr>
        <a:xfrm>
          <a:off x="0" y="0"/>
          <a:ext cx="0" cy="0"/>
          <a:chOff x="0" y="0"/>
          <a:chExt cx="0" cy="0"/>
        </a:xfrm>
      </p:grpSpPr>
      <p:sp>
        <p:nvSpPr>
          <p:cNvPr id="2343" name="Google Shape;2343;p64"/>
          <p:cNvSpPr txBox="1"/>
          <p:nvPr>
            <p:ph type="ctrTitle"/>
          </p:nvPr>
        </p:nvSpPr>
        <p:spPr>
          <a:xfrm>
            <a:off x="1426500" y="1130675"/>
            <a:ext cx="62910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ACTIVITY DIAGRAM</a:t>
            </a:r>
            <a:endParaRPr/>
          </a:p>
        </p:txBody>
      </p:sp>
      <p:sp>
        <p:nvSpPr>
          <p:cNvPr id="2344" name="Google Shape;2344;p64"/>
          <p:cNvSpPr txBox="1"/>
          <p:nvPr>
            <p:ph idx="1" type="subTitle"/>
          </p:nvPr>
        </p:nvSpPr>
        <p:spPr>
          <a:xfrm>
            <a:off x="720000" y="3220225"/>
            <a:ext cx="7704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8" name="Shape 2348"/>
        <p:cNvGrpSpPr/>
        <p:nvPr/>
      </p:nvGrpSpPr>
      <p:grpSpPr>
        <a:xfrm>
          <a:off x="0" y="0"/>
          <a:ext cx="0" cy="0"/>
          <a:chOff x="0" y="0"/>
          <a:chExt cx="0" cy="0"/>
        </a:xfrm>
      </p:grpSpPr>
      <p:pic>
        <p:nvPicPr>
          <p:cNvPr id="2349" name="Google Shape;2349;p65"/>
          <p:cNvPicPr preferRelativeResize="0"/>
          <p:nvPr/>
        </p:nvPicPr>
        <p:blipFill>
          <a:blip r:embed="rId3">
            <a:alphaModFix/>
          </a:blip>
          <a:stretch>
            <a:fillRect/>
          </a:stretch>
        </p:blipFill>
        <p:spPr>
          <a:xfrm>
            <a:off x="2994163" y="35125"/>
            <a:ext cx="3155674" cy="4838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1" name="Shape 2161"/>
        <p:cNvGrpSpPr/>
        <p:nvPr/>
      </p:nvGrpSpPr>
      <p:grpSpPr>
        <a:xfrm>
          <a:off x="0" y="0"/>
          <a:ext cx="0" cy="0"/>
          <a:chOff x="0" y="0"/>
          <a:chExt cx="0" cy="0"/>
        </a:xfrm>
      </p:grpSpPr>
      <p:sp>
        <p:nvSpPr>
          <p:cNvPr id="2162" name="Google Shape;2162;p39"/>
          <p:cNvSpPr txBox="1"/>
          <p:nvPr>
            <p:ph idx="21" type="ctrTitle"/>
          </p:nvPr>
        </p:nvSpPr>
        <p:spPr>
          <a:xfrm>
            <a:off x="720000" y="342524"/>
            <a:ext cx="7704000" cy="57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800"/>
              <a:buNone/>
            </a:pPr>
            <a:r>
              <a:rPr lang="en-US"/>
              <a:t>Table of Contents</a:t>
            </a:r>
            <a:endParaRPr/>
          </a:p>
        </p:txBody>
      </p:sp>
      <p:pic>
        <p:nvPicPr>
          <p:cNvPr id="2163" name="Google Shape;2163;p39"/>
          <p:cNvPicPr preferRelativeResize="0"/>
          <p:nvPr/>
        </p:nvPicPr>
        <p:blipFill rotWithShape="1">
          <a:blip r:embed="rId3">
            <a:alphaModFix amt="64000"/>
          </a:blip>
          <a:srcRect b="0" l="0" r="0" t="0"/>
          <a:stretch/>
        </p:blipFill>
        <p:spPr>
          <a:xfrm>
            <a:off x="3294245" y="3365497"/>
            <a:ext cx="842174" cy="708408"/>
          </a:xfrm>
          <a:prstGeom prst="rect">
            <a:avLst/>
          </a:prstGeom>
          <a:noFill/>
          <a:ln>
            <a:noFill/>
          </a:ln>
        </p:spPr>
      </p:pic>
      <p:pic>
        <p:nvPicPr>
          <p:cNvPr id="2164" name="Google Shape;2164;p39"/>
          <p:cNvPicPr preferRelativeResize="0"/>
          <p:nvPr/>
        </p:nvPicPr>
        <p:blipFill rotWithShape="1">
          <a:blip r:embed="rId4">
            <a:alphaModFix amt="82000"/>
          </a:blip>
          <a:srcRect b="0" l="0" r="0" t="0"/>
          <a:stretch/>
        </p:blipFill>
        <p:spPr>
          <a:xfrm>
            <a:off x="759925" y="3365497"/>
            <a:ext cx="842174" cy="708408"/>
          </a:xfrm>
          <a:prstGeom prst="rect">
            <a:avLst/>
          </a:prstGeom>
          <a:noFill/>
          <a:ln>
            <a:noFill/>
          </a:ln>
        </p:spPr>
      </p:pic>
      <p:pic>
        <p:nvPicPr>
          <p:cNvPr id="2165" name="Google Shape;2165;p39"/>
          <p:cNvPicPr preferRelativeResize="0"/>
          <p:nvPr/>
        </p:nvPicPr>
        <p:blipFill rotWithShape="1">
          <a:blip r:embed="rId5">
            <a:alphaModFix amt="82000"/>
          </a:blip>
          <a:srcRect b="0" l="0" r="0" t="0"/>
          <a:stretch/>
        </p:blipFill>
        <p:spPr>
          <a:xfrm>
            <a:off x="5822947" y="3365497"/>
            <a:ext cx="842174" cy="708408"/>
          </a:xfrm>
          <a:prstGeom prst="rect">
            <a:avLst/>
          </a:prstGeom>
          <a:noFill/>
          <a:ln>
            <a:noFill/>
          </a:ln>
        </p:spPr>
      </p:pic>
      <p:pic>
        <p:nvPicPr>
          <p:cNvPr id="2166" name="Google Shape;2166;p39"/>
          <p:cNvPicPr preferRelativeResize="0"/>
          <p:nvPr/>
        </p:nvPicPr>
        <p:blipFill rotWithShape="1">
          <a:blip r:embed="rId3">
            <a:alphaModFix amt="64000"/>
          </a:blip>
          <a:srcRect b="0" l="0" r="0" t="0"/>
          <a:stretch/>
        </p:blipFill>
        <p:spPr>
          <a:xfrm>
            <a:off x="759925" y="1601697"/>
            <a:ext cx="842174" cy="708408"/>
          </a:xfrm>
          <a:prstGeom prst="rect">
            <a:avLst/>
          </a:prstGeom>
          <a:noFill/>
          <a:ln>
            <a:noFill/>
          </a:ln>
        </p:spPr>
      </p:pic>
      <p:pic>
        <p:nvPicPr>
          <p:cNvPr id="2167" name="Google Shape;2167;p39"/>
          <p:cNvPicPr preferRelativeResize="0"/>
          <p:nvPr/>
        </p:nvPicPr>
        <p:blipFill rotWithShape="1">
          <a:blip r:embed="rId3">
            <a:alphaModFix amt="64000"/>
          </a:blip>
          <a:srcRect b="0" l="0" r="0" t="0"/>
          <a:stretch/>
        </p:blipFill>
        <p:spPr>
          <a:xfrm>
            <a:off x="5822959" y="1601700"/>
            <a:ext cx="842174" cy="708400"/>
          </a:xfrm>
          <a:prstGeom prst="rect">
            <a:avLst/>
          </a:prstGeom>
          <a:noFill/>
          <a:ln>
            <a:noFill/>
          </a:ln>
        </p:spPr>
      </p:pic>
      <p:pic>
        <p:nvPicPr>
          <p:cNvPr id="2168" name="Google Shape;2168;p39"/>
          <p:cNvPicPr preferRelativeResize="0"/>
          <p:nvPr/>
        </p:nvPicPr>
        <p:blipFill rotWithShape="1">
          <a:blip r:embed="rId6">
            <a:alphaModFix amt="82000"/>
          </a:blip>
          <a:srcRect b="0" l="0" r="0" t="0"/>
          <a:stretch/>
        </p:blipFill>
        <p:spPr>
          <a:xfrm>
            <a:off x="3294234" y="1601697"/>
            <a:ext cx="842174" cy="708408"/>
          </a:xfrm>
          <a:prstGeom prst="rect">
            <a:avLst/>
          </a:prstGeom>
          <a:noFill/>
          <a:ln>
            <a:noFill/>
          </a:ln>
        </p:spPr>
      </p:pic>
      <p:sp>
        <p:nvSpPr>
          <p:cNvPr id="2169" name="Google Shape;2169;p39"/>
          <p:cNvSpPr txBox="1"/>
          <p:nvPr>
            <p:ph type="title"/>
          </p:nvPr>
        </p:nvSpPr>
        <p:spPr>
          <a:xfrm>
            <a:off x="3170031" y="3417401"/>
            <a:ext cx="10368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US"/>
              <a:t>04</a:t>
            </a:r>
            <a:endParaRPr/>
          </a:p>
        </p:txBody>
      </p:sp>
      <p:sp>
        <p:nvSpPr>
          <p:cNvPr id="2170" name="Google Shape;2170;p39"/>
          <p:cNvSpPr txBox="1"/>
          <p:nvPr>
            <p:ph idx="4" type="title"/>
          </p:nvPr>
        </p:nvSpPr>
        <p:spPr>
          <a:xfrm>
            <a:off x="637282" y="3444201"/>
            <a:ext cx="10368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US"/>
              <a:t>03</a:t>
            </a:r>
            <a:endParaRPr/>
          </a:p>
        </p:txBody>
      </p:sp>
      <p:sp>
        <p:nvSpPr>
          <p:cNvPr id="2171" name="Google Shape;2171;p39"/>
          <p:cNvSpPr txBox="1"/>
          <p:nvPr>
            <p:ph idx="5" type="title"/>
          </p:nvPr>
        </p:nvSpPr>
        <p:spPr>
          <a:xfrm>
            <a:off x="637282" y="1667000"/>
            <a:ext cx="10368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US"/>
              <a:t>01</a:t>
            </a:r>
            <a:endParaRPr/>
          </a:p>
        </p:txBody>
      </p:sp>
      <p:sp>
        <p:nvSpPr>
          <p:cNvPr id="2172" name="Google Shape;2172;p39"/>
          <p:cNvSpPr txBox="1"/>
          <p:nvPr>
            <p:ph idx="6" type="title"/>
          </p:nvPr>
        </p:nvSpPr>
        <p:spPr>
          <a:xfrm>
            <a:off x="3170031" y="1667000"/>
            <a:ext cx="10368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US"/>
              <a:t>02</a:t>
            </a:r>
            <a:endParaRPr/>
          </a:p>
        </p:txBody>
      </p:sp>
      <p:sp>
        <p:nvSpPr>
          <p:cNvPr id="2173" name="Google Shape;2173;p39"/>
          <p:cNvSpPr txBox="1"/>
          <p:nvPr>
            <p:ph idx="7" type="ctrTitle"/>
          </p:nvPr>
        </p:nvSpPr>
        <p:spPr>
          <a:xfrm>
            <a:off x="4160248" y="3267400"/>
            <a:ext cx="1821000" cy="45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US"/>
              <a:t>Our Group</a:t>
            </a:r>
            <a:endParaRPr/>
          </a:p>
        </p:txBody>
      </p:sp>
      <p:sp>
        <p:nvSpPr>
          <p:cNvPr id="2174" name="Google Shape;2174;p39"/>
          <p:cNvSpPr txBox="1"/>
          <p:nvPr>
            <p:ph idx="1" type="subTitle"/>
          </p:nvPr>
        </p:nvSpPr>
        <p:spPr>
          <a:xfrm>
            <a:off x="4144149" y="3572896"/>
            <a:ext cx="1837098" cy="1284659"/>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Vinay Manikanta</a:t>
            </a:r>
            <a:endParaRPr/>
          </a:p>
          <a:p>
            <a:pPr indent="0" lvl="0" marL="0" rtl="0" algn="l">
              <a:lnSpc>
                <a:spcPct val="100000"/>
              </a:lnSpc>
              <a:spcBef>
                <a:spcPts val="0"/>
              </a:spcBef>
              <a:spcAft>
                <a:spcPts val="0"/>
              </a:spcAft>
              <a:buSzPts val="1400"/>
              <a:buNone/>
            </a:pPr>
            <a:r>
              <a:rPr lang="en-US"/>
              <a:t>Raaghul</a:t>
            </a:r>
            <a:endParaRPr/>
          </a:p>
          <a:p>
            <a:pPr indent="0" lvl="0" marL="0" rtl="0" algn="l">
              <a:lnSpc>
                <a:spcPct val="100000"/>
              </a:lnSpc>
              <a:spcBef>
                <a:spcPts val="0"/>
              </a:spcBef>
              <a:spcAft>
                <a:spcPts val="0"/>
              </a:spcAft>
              <a:buSzPts val="1400"/>
              <a:buNone/>
            </a:pPr>
            <a:r>
              <a:rPr lang="en-US"/>
              <a:t>Jagan</a:t>
            </a:r>
            <a:endParaRPr/>
          </a:p>
          <a:p>
            <a:pPr indent="0" lvl="0" marL="0" rtl="0" algn="l">
              <a:lnSpc>
                <a:spcPct val="100000"/>
              </a:lnSpc>
              <a:spcBef>
                <a:spcPts val="0"/>
              </a:spcBef>
              <a:spcAft>
                <a:spcPts val="0"/>
              </a:spcAft>
              <a:buSzPts val="1400"/>
              <a:buNone/>
            </a:pPr>
            <a:r>
              <a:rPr lang="en-US"/>
              <a:t>Sujith</a:t>
            </a:r>
            <a:endParaRPr/>
          </a:p>
          <a:p>
            <a:pPr indent="0" lvl="0" marL="0" rtl="0" algn="l">
              <a:lnSpc>
                <a:spcPct val="100000"/>
              </a:lnSpc>
              <a:spcBef>
                <a:spcPts val="0"/>
              </a:spcBef>
              <a:spcAft>
                <a:spcPts val="0"/>
              </a:spcAft>
              <a:buSzPts val="1400"/>
              <a:buNone/>
            </a:pPr>
            <a:r>
              <a:rPr lang="en-US"/>
              <a:t>Tarun</a:t>
            </a:r>
            <a:endParaRPr/>
          </a:p>
        </p:txBody>
      </p:sp>
      <p:sp>
        <p:nvSpPr>
          <p:cNvPr id="2175" name="Google Shape;2175;p39"/>
          <p:cNvSpPr txBox="1"/>
          <p:nvPr>
            <p:ph idx="15" type="ctrTitle"/>
          </p:nvPr>
        </p:nvSpPr>
        <p:spPr>
          <a:xfrm>
            <a:off x="1622668" y="3227154"/>
            <a:ext cx="1821000" cy="409754"/>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US"/>
              <a:t>Services</a:t>
            </a:r>
            <a:endParaRPr/>
          </a:p>
        </p:txBody>
      </p:sp>
      <p:sp>
        <p:nvSpPr>
          <p:cNvPr id="2176" name="Google Shape;2176;p39"/>
          <p:cNvSpPr txBox="1"/>
          <p:nvPr>
            <p:ph idx="16" type="subTitle"/>
          </p:nvPr>
        </p:nvSpPr>
        <p:spPr>
          <a:xfrm>
            <a:off x="1606571" y="3572896"/>
            <a:ext cx="1925640" cy="1123673"/>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None/>
            </a:pPr>
            <a:r>
              <a:rPr lang="en-US"/>
              <a:t>To provide better   PG for the student with    comfortable rent  </a:t>
            </a:r>
            <a:endParaRPr/>
          </a:p>
        </p:txBody>
      </p:sp>
      <p:sp>
        <p:nvSpPr>
          <p:cNvPr id="2177" name="Google Shape;2177;p39"/>
          <p:cNvSpPr txBox="1"/>
          <p:nvPr>
            <p:ph idx="17" type="ctrTitle"/>
          </p:nvPr>
        </p:nvSpPr>
        <p:spPr>
          <a:xfrm>
            <a:off x="1622668" y="1490050"/>
            <a:ext cx="1821000" cy="45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US"/>
              <a:t>Objective</a:t>
            </a:r>
            <a:endParaRPr/>
          </a:p>
        </p:txBody>
      </p:sp>
      <p:sp>
        <p:nvSpPr>
          <p:cNvPr id="2178" name="Google Shape;2178;p39"/>
          <p:cNvSpPr txBox="1"/>
          <p:nvPr>
            <p:ph idx="18" type="subTitle"/>
          </p:nvPr>
        </p:nvSpPr>
        <p:spPr>
          <a:xfrm>
            <a:off x="1679014" y="1863994"/>
            <a:ext cx="1853197" cy="120166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To show the opportunities for Tenants who are looking to stay outside the Hostel.</a:t>
            </a:r>
            <a:endParaRPr/>
          </a:p>
        </p:txBody>
      </p:sp>
      <p:sp>
        <p:nvSpPr>
          <p:cNvPr id="2179" name="Google Shape;2179;p39"/>
          <p:cNvSpPr txBox="1"/>
          <p:nvPr>
            <p:ph idx="19" type="ctrTitle"/>
          </p:nvPr>
        </p:nvSpPr>
        <p:spPr>
          <a:xfrm>
            <a:off x="4160243" y="1490050"/>
            <a:ext cx="1821000" cy="45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US"/>
              <a:t>About us</a:t>
            </a:r>
            <a:endParaRPr/>
          </a:p>
        </p:txBody>
      </p:sp>
      <p:sp>
        <p:nvSpPr>
          <p:cNvPr id="2180" name="Google Shape;2180;p39"/>
          <p:cNvSpPr txBox="1"/>
          <p:nvPr>
            <p:ph idx="20" type="subTitle"/>
          </p:nvPr>
        </p:nvSpPr>
        <p:spPr>
          <a:xfrm>
            <a:off x="4160258" y="1791550"/>
            <a:ext cx="1821000" cy="79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SRMIST AI-B</a:t>
            </a:r>
            <a:endParaRPr/>
          </a:p>
          <a:p>
            <a:pPr indent="0" lvl="0" marL="0" rtl="0" algn="l">
              <a:lnSpc>
                <a:spcPct val="100000"/>
              </a:lnSpc>
              <a:spcBef>
                <a:spcPts val="0"/>
              </a:spcBef>
              <a:spcAft>
                <a:spcPts val="0"/>
              </a:spcAft>
              <a:buSzPts val="1400"/>
              <a:buNone/>
            </a:pPr>
            <a:r>
              <a:rPr lang="en-US"/>
              <a:t>2020-2024</a:t>
            </a:r>
            <a:endParaRPr/>
          </a:p>
        </p:txBody>
      </p:sp>
      <p:pic>
        <p:nvPicPr>
          <p:cNvPr descr="A picture containing text, vector graphics&#10;&#10;Description automatically generated" id="2181" name="Google Shape;2181;p39"/>
          <p:cNvPicPr preferRelativeResize="0"/>
          <p:nvPr/>
        </p:nvPicPr>
        <p:blipFill rotWithShape="1">
          <a:blip r:embed="rId7">
            <a:alphaModFix/>
          </a:blip>
          <a:srcRect b="0" l="0" r="0" t="0"/>
          <a:stretch/>
        </p:blipFill>
        <p:spPr>
          <a:xfrm>
            <a:off x="5752387" y="1369017"/>
            <a:ext cx="2413178" cy="337294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3" name="Shape 2353"/>
        <p:cNvGrpSpPr/>
        <p:nvPr/>
      </p:nvGrpSpPr>
      <p:grpSpPr>
        <a:xfrm>
          <a:off x="0" y="0"/>
          <a:ext cx="0" cy="0"/>
          <a:chOff x="0" y="0"/>
          <a:chExt cx="0" cy="0"/>
        </a:xfrm>
      </p:grpSpPr>
      <p:sp>
        <p:nvSpPr>
          <p:cNvPr id="2354" name="Google Shape;2354;p66"/>
          <p:cNvSpPr txBox="1"/>
          <p:nvPr>
            <p:ph type="ctrTitle"/>
          </p:nvPr>
        </p:nvSpPr>
        <p:spPr>
          <a:xfrm>
            <a:off x="1426500" y="1130675"/>
            <a:ext cx="62910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SEQUENCE DIAGRAM</a:t>
            </a:r>
            <a:endParaRPr/>
          </a:p>
        </p:txBody>
      </p:sp>
      <p:sp>
        <p:nvSpPr>
          <p:cNvPr id="2355" name="Google Shape;2355;p66"/>
          <p:cNvSpPr txBox="1"/>
          <p:nvPr>
            <p:ph idx="1" type="subTitle"/>
          </p:nvPr>
        </p:nvSpPr>
        <p:spPr>
          <a:xfrm>
            <a:off x="720000" y="3220225"/>
            <a:ext cx="7704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pic>
        <p:nvPicPr>
          <p:cNvPr id="2360" name="Google Shape;2360;p67"/>
          <p:cNvPicPr preferRelativeResize="0"/>
          <p:nvPr/>
        </p:nvPicPr>
        <p:blipFill>
          <a:blip r:embed="rId3">
            <a:alphaModFix/>
          </a:blip>
          <a:stretch>
            <a:fillRect/>
          </a:stretch>
        </p:blipFill>
        <p:spPr>
          <a:xfrm>
            <a:off x="1805350" y="205150"/>
            <a:ext cx="5917147" cy="48386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4" name="Shape 2364"/>
        <p:cNvGrpSpPr/>
        <p:nvPr/>
      </p:nvGrpSpPr>
      <p:grpSpPr>
        <a:xfrm>
          <a:off x="0" y="0"/>
          <a:ext cx="0" cy="0"/>
          <a:chOff x="0" y="0"/>
          <a:chExt cx="0" cy="0"/>
        </a:xfrm>
      </p:grpSpPr>
      <p:sp>
        <p:nvSpPr>
          <p:cNvPr id="2365" name="Google Shape;2365;p68"/>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rPr>
              <a:t>MySQL-</a:t>
            </a:r>
            <a:endParaRPr b="1" sz="1800">
              <a:solidFill>
                <a:schemeClr val="dk1"/>
              </a:solidFill>
            </a:endParaRPr>
          </a:p>
          <a:p>
            <a:pPr indent="0" lvl="0" marL="0" rtl="0" algn="l">
              <a:spcBef>
                <a:spcPts val="0"/>
              </a:spcBef>
              <a:spcAft>
                <a:spcPts val="0"/>
              </a:spcAft>
              <a:buNone/>
            </a:pPr>
            <a:r>
              <a:rPr lang="en-US" sz="1400">
                <a:solidFill>
                  <a:schemeClr val="dk1"/>
                </a:solidFill>
              </a:rPr>
              <a:t>MySQL will be used to develop this project. MYSQL is an open source relational database management system that uses to manipulate the database. </a:t>
            </a:r>
            <a:endParaRPr sz="1400"/>
          </a:p>
          <a:p>
            <a:pPr indent="0" lvl="0" marL="0" rtl="0" algn="l">
              <a:spcBef>
                <a:spcPts val="0"/>
              </a:spcBef>
              <a:spcAft>
                <a:spcPts val="0"/>
              </a:spcAft>
              <a:buNone/>
            </a:pPr>
            <a:r>
              <a:rPr lang="en-US"/>
              <a:t>Apache Web server Apache is one of the web servers to run for this project.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sz="1700"/>
              <a:t>Node.js-</a:t>
            </a:r>
            <a:endParaRPr b="1" sz="1700"/>
          </a:p>
          <a:p>
            <a:pPr indent="0" lvl="0" marL="0" rtl="0" algn="l">
              <a:spcBef>
                <a:spcPts val="0"/>
              </a:spcBef>
              <a:spcAft>
                <a:spcPts val="0"/>
              </a:spcAft>
              <a:buNone/>
            </a:pPr>
            <a:r>
              <a:rPr lang="en-US" sz="1400"/>
              <a:t>Node.js is implemented to develop this project. This project will be using node as another server. Node server will be building the some feature for this project such as the webRTC, screen sharing, and file sharing feature.</a:t>
            </a:r>
            <a:endParaRPr sz="1400"/>
          </a:p>
          <a:p>
            <a:pPr indent="0" lvl="0" marL="0" rtl="0" algn="l">
              <a:spcBef>
                <a:spcPts val="0"/>
              </a:spcBef>
              <a:spcAft>
                <a:spcPts val="0"/>
              </a:spcAft>
              <a:buNone/>
            </a:pPr>
            <a:r>
              <a:rPr b="1" lang="en-US" sz="1600"/>
              <a:t>Hypertext Markup Language (HTML)- </a:t>
            </a:r>
            <a:endParaRPr b="1" sz="1600"/>
          </a:p>
          <a:p>
            <a:pPr indent="0" lvl="0" marL="0" rtl="0" algn="l">
              <a:spcBef>
                <a:spcPts val="0"/>
              </a:spcBef>
              <a:spcAft>
                <a:spcPts val="0"/>
              </a:spcAft>
              <a:buNone/>
            </a:pPr>
            <a:r>
              <a:rPr lang="en-US" sz="1400"/>
              <a:t>HTML will be the markup language to create this project website. HTML is use to organize and display the content of the webpage. </a:t>
            </a:r>
            <a:endParaRPr sz="1400"/>
          </a:p>
          <a:p>
            <a:pPr indent="0" lvl="0" marL="0" rtl="0" algn="l">
              <a:spcBef>
                <a:spcPts val="0"/>
              </a:spcBef>
              <a:spcAft>
                <a:spcPts val="0"/>
              </a:spcAft>
              <a:buNone/>
            </a:pPr>
            <a:r>
              <a:t/>
            </a:r>
            <a:endParaRPr sz="1400"/>
          </a:p>
        </p:txBody>
      </p:sp>
      <p:sp>
        <p:nvSpPr>
          <p:cNvPr id="2366" name="Google Shape;2366;p68"/>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COMPONENTS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0" name="Shape 2370"/>
        <p:cNvGrpSpPr/>
        <p:nvPr/>
      </p:nvGrpSpPr>
      <p:grpSpPr>
        <a:xfrm>
          <a:off x="0" y="0"/>
          <a:ext cx="0" cy="0"/>
          <a:chOff x="0" y="0"/>
          <a:chExt cx="0" cy="0"/>
        </a:xfrm>
      </p:grpSpPr>
      <p:sp>
        <p:nvSpPr>
          <p:cNvPr id="2371" name="Google Shape;2371;p69"/>
          <p:cNvSpPr txBox="1"/>
          <p:nvPr>
            <p:ph idx="1" type="body"/>
          </p:nvPr>
        </p:nvSpPr>
        <p:spPr>
          <a:xfrm>
            <a:off x="720900" y="1082225"/>
            <a:ext cx="7704000" cy="3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dk1"/>
                </a:solidFill>
              </a:rPr>
              <a:t>Cascading Style Sheet (CSS)- </a:t>
            </a:r>
            <a:endParaRPr b="1" sz="1500">
              <a:solidFill>
                <a:schemeClr val="dk1"/>
              </a:solidFill>
            </a:endParaRPr>
          </a:p>
          <a:p>
            <a:pPr indent="0" lvl="0" marL="0" rtl="0" algn="l">
              <a:spcBef>
                <a:spcPts val="0"/>
              </a:spcBef>
              <a:spcAft>
                <a:spcPts val="0"/>
              </a:spcAft>
              <a:buNone/>
            </a:pPr>
            <a:r>
              <a:rPr lang="en-US" sz="1400">
                <a:solidFill>
                  <a:schemeClr val="dk1"/>
                </a:solidFill>
              </a:rPr>
              <a:t>CSS is the style sheet language that will be used to along with HTML in this project to provide better view.</a:t>
            </a:r>
            <a:endParaRPr sz="1400">
              <a:solidFill>
                <a:schemeClr val="dk1"/>
              </a:solidFill>
            </a:endParaRPr>
          </a:p>
          <a:p>
            <a:pPr indent="0" lvl="0" marL="0" rtl="0" algn="l">
              <a:spcBef>
                <a:spcPts val="0"/>
              </a:spcBef>
              <a:spcAft>
                <a:spcPts val="0"/>
              </a:spcAft>
              <a:buNone/>
            </a:pPr>
            <a:r>
              <a:rPr b="1" lang="en-US" sz="1500">
                <a:solidFill>
                  <a:schemeClr val="dk1"/>
                </a:solidFill>
              </a:rPr>
              <a:t>JavaScript</a:t>
            </a:r>
            <a:endParaRPr b="1" sz="1500">
              <a:solidFill>
                <a:schemeClr val="dk1"/>
              </a:solidFill>
            </a:endParaRPr>
          </a:p>
          <a:p>
            <a:pPr indent="0" lvl="0" marL="0" rtl="0" algn="l">
              <a:spcBef>
                <a:spcPts val="0"/>
              </a:spcBef>
              <a:spcAft>
                <a:spcPts val="0"/>
              </a:spcAft>
              <a:buNone/>
            </a:pPr>
            <a:r>
              <a:rPr lang="en-US" sz="1400">
                <a:solidFill>
                  <a:schemeClr val="dk1"/>
                </a:solidFill>
              </a:rPr>
              <a:t>JavaScript is the client side language that will be used to develop this project. Some processes do not need to go through the server and can be handling by JavaScript such as simple validation or button event by writing function. </a:t>
            </a:r>
            <a:endParaRPr sz="1400">
              <a:solidFill>
                <a:schemeClr val="dk1"/>
              </a:solidFill>
            </a:endParaRPr>
          </a:p>
          <a:p>
            <a:pPr indent="0" lvl="0" marL="0" rtl="0" algn="l">
              <a:spcBef>
                <a:spcPts val="0"/>
              </a:spcBef>
              <a:spcAft>
                <a:spcPts val="0"/>
              </a:spcAft>
              <a:buNone/>
            </a:pPr>
            <a:r>
              <a:rPr b="1" lang="en-US" sz="1500">
                <a:solidFill>
                  <a:schemeClr val="dk1"/>
                </a:solidFill>
              </a:rPr>
              <a:t>Hypertext Preprocessor (PHP)-</a:t>
            </a:r>
            <a:r>
              <a:rPr lang="en-US">
                <a:solidFill>
                  <a:schemeClr val="dk1"/>
                </a:solidFill>
              </a:rPr>
              <a:t> </a:t>
            </a:r>
            <a:r>
              <a:rPr lang="en-US" sz="1400">
                <a:solidFill>
                  <a:schemeClr val="dk1"/>
                </a:solidFill>
              </a:rPr>
              <a:t>PHP will be selected as server side language for developed this project. The reason PHP is selected because PHP can work together with MySQL and can run on apache web server. PHP is use to process the request from the client side reply the result to the client side.</a:t>
            </a:r>
            <a:endParaRPr sz="1400">
              <a:solidFill>
                <a:schemeClr val="dk1"/>
              </a:solidFill>
            </a:endParaRPr>
          </a:p>
          <a:p>
            <a:pPr indent="0" lvl="0" marL="0" rtl="0" algn="l">
              <a:spcBef>
                <a:spcPts val="0"/>
              </a:spcBef>
              <a:spcAft>
                <a:spcPts val="0"/>
              </a:spcAft>
              <a:buNone/>
            </a:pPr>
            <a:r>
              <a:t/>
            </a:r>
            <a:endParaRPr sz="1400"/>
          </a:p>
        </p:txBody>
      </p:sp>
      <p:sp>
        <p:nvSpPr>
          <p:cNvPr id="2372" name="Google Shape;2372;p69"/>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6" name="Shape 2376"/>
        <p:cNvGrpSpPr/>
        <p:nvPr/>
      </p:nvGrpSpPr>
      <p:grpSpPr>
        <a:xfrm>
          <a:off x="0" y="0"/>
          <a:ext cx="0" cy="0"/>
          <a:chOff x="0" y="0"/>
          <a:chExt cx="0" cy="0"/>
        </a:xfrm>
      </p:grpSpPr>
      <p:sp>
        <p:nvSpPr>
          <p:cNvPr id="2377" name="Google Shape;2377;p70"/>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dk1"/>
                </a:solidFill>
              </a:rPr>
              <a:t>OZEKI NG SMS Gateway</a:t>
            </a:r>
            <a:endParaRPr b="1" sz="1500">
              <a:solidFill>
                <a:schemeClr val="dk1"/>
              </a:solidFill>
            </a:endParaRPr>
          </a:p>
          <a:p>
            <a:pPr indent="0" lvl="0" marL="0" rtl="0" algn="l">
              <a:spcBef>
                <a:spcPts val="0"/>
              </a:spcBef>
              <a:spcAft>
                <a:spcPts val="0"/>
              </a:spcAft>
              <a:buNone/>
            </a:pPr>
            <a:r>
              <a:rPr lang="en-US" sz="1400">
                <a:solidFill>
                  <a:schemeClr val="dk1"/>
                </a:solidFill>
              </a:rPr>
              <a:t>OZEKI Ng SMS gateway is used as a SMS gateway because it free for trial. OZEKI also help to automatically sent the schedule SMS from the database. Furthermore Ozeki Ng SMS gateway also can connect with MYSQL database with the help of the ODBC drivers. </a:t>
            </a:r>
            <a:endParaRPr sz="1400">
              <a:solidFill>
                <a:schemeClr val="dk1"/>
              </a:solidFill>
            </a:endParaRPr>
          </a:p>
          <a:p>
            <a:pPr indent="0" lvl="0" marL="0" rtl="0" algn="l">
              <a:spcBef>
                <a:spcPts val="0"/>
              </a:spcBef>
              <a:spcAft>
                <a:spcPts val="0"/>
              </a:spcAft>
              <a:buNone/>
            </a:pPr>
            <a:r>
              <a:rPr b="1" lang="en-US" sz="1500">
                <a:solidFill>
                  <a:schemeClr val="dk1"/>
                </a:solidFill>
              </a:rPr>
              <a:t>RTCMulticonnection WebRTC library</a:t>
            </a:r>
            <a:endParaRPr b="1" sz="1500">
              <a:solidFill>
                <a:schemeClr val="dk1"/>
              </a:solidFill>
            </a:endParaRPr>
          </a:p>
          <a:p>
            <a:pPr indent="0" lvl="0" marL="0" rtl="0" algn="l">
              <a:spcBef>
                <a:spcPts val="0"/>
              </a:spcBef>
              <a:spcAft>
                <a:spcPts val="0"/>
              </a:spcAft>
              <a:buNone/>
            </a:pPr>
            <a:r>
              <a:rPr lang="en-US" sz="1400">
                <a:solidFill>
                  <a:schemeClr val="dk1"/>
                </a:solidFill>
              </a:rPr>
              <a:t>RtcMulticonnection API is used because it is open source. It offered API that easy to learn and used. Furthermore, it also able to support and build the screen sharing</a:t>
            </a:r>
            <a:endParaRPr sz="1400">
              <a:solidFill>
                <a:schemeClr val="dk1"/>
              </a:solidFill>
            </a:endParaRPr>
          </a:p>
          <a:p>
            <a:pPr indent="0" lvl="0" marL="0" rtl="0" algn="l">
              <a:spcBef>
                <a:spcPts val="0"/>
              </a:spcBef>
              <a:spcAft>
                <a:spcPts val="0"/>
              </a:spcAft>
              <a:buNone/>
            </a:pPr>
            <a:r>
              <a:t/>
            </a:r>
            <a:endParaRPr/>
          </a:p>
        </p:txBody>
      </p:sp>
      <p:sp>
        <p:nvSpPr>
          <p:cNvPr id="2378" name="Google Shape;2378;p70"/>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382" name="Shape 2382"/>
        <p:cNvGrpSpPr/>
        <p:nvPr/>
      </p:nvGrpSpPr>
      <p:grpSpPr>
        <a:xfrm>
          <a:off x="0" y="0"/>
          <a:ext cx="0" cy="0"/>
          <a:chOff x="0" y="0"/>
          <a:chExt cx="0" cy="0"/>
        </a:xfrm>
      </p:grpSpPr>
      <p:sp>
        <p:nvSpPr>
          <p:cNvPr id="2383" name="Google Shape;2383;p71"/>
          <p:cNvSpPr txBox="1"/>
          <p:nvPr>
            <p:ph idx="4294967295" type="title"/>
          </p:nvPr>
        </p:nvSpPr>
        <p:spPr>
          <a:xfrm>
            <a:off x="1068100" y="666402"/>
            <a:ext cx="70473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None/>
            </a:pPr>
            <a:r>
              <a:rPr lang="en-US">
                <a:latin typeface="Arial"/>
                <a:ea typeface="Arial"/>
                <a:cs typeface="Arial"/>
                <a:sym typeface="Arial"/>
              </a:rPr>
              <a:t>OUR FORCE</a:t>
            </a:r>
            <a:endParaRPr>
              <a:solidFill>
                <a:srgbClr val="FFFFFF"/>
              </a:solidFill>
              <a:latin typeface="Arial"/>
              <a:ea typeface="Arial"/>
              <a:cs typeface="Arial"/>
              <a:sym typeface="Arial"/>
            </a:endParaRPr>
          </a:p>
        </p:txBody>
      </p:sp>
      <p:pic>
        <p:nvPicPr>
          <p:cNvPr id="2384" name="Google Shape;2384;p71"/>
          <p:cNvPicPr preferRelativeResize="0"/>
          <p:nvPr/>
        </p:nvPicPr>
        <p:blipFill rotWithShape="1">
          <a:blip r:embed="rId3">
            <a:alphaModFix/>
          </a:blip>
          <a:srcRect b="16547" l="0" r="0" t="16540"/>
          <a:stretch/>
        </p:blipFill>
        <p:spPr>
          <a:xfrm>
            <a:off x="510820" y="2688639"/>
            <a:ext cx="1606719" cy="1075073"/>
          </a:xfrm>
          <a:prstGeom prst="rect">
            <a:avLst/>
          </a:prstGeom>
          <a:noFill/>
          <a:ln>
            <a:noFill/>
          </a:ln>
        </p:spPr>
      </p:pic>
      <p:sp>
        <p:nvSpPr>
          <p:cNvPr id="2385" name="Google Shape;2385;p71"/>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US" sz="1400" u="none" cap="none" strike="noStrike">
                <a:solidFill>
                  <a:srgbClr val="869FB2"/>
                </a:solidFill>
                <a:latin typeface="Arial"/>
                <a:ea typeface="Arial"/>
                <a:cs typeface="Arial"/>
                <a:sym typeface="Arial"/>
              </a:rPr>
              <a:t>Vinay</a:t>
            </a:r>
            <a:endParaRPr b="0" i="0" sz="1400" u="none" cap="none" strike="noStrike">
              <a:solidFill>
                <a:srgbClr val="869FB2"/>
              </a:solidFill>
              <a:latin typeface="Arial"/>
              <a:ea typeface="Arial"/>
              <a:cs typeface="Arial"/>
              <a:sym typeface="Arial"/>
            </a:endParaRPr>
          </a:p>
        </p:txBody>
      </p:sp>
      <p:sp>
        <p:nvSpPr>
          <p:cNvPr id="2386" name="Google Shape;2386;p71"/>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US" sz="1400" u="none" cap="none" strike="noStrike">
                <a:solidFill>
                  <a:srgbClr val="869FB2"/>
                </a:solidFill>
                <a:latin typeface="Arial"/>
                <a:ea typeface="Arial"/>
                <a:cs typeface="Arial"/>
                <a:sym typeface="Arial"/>
              </a:rPr>
              <a:t>Raaghul</a:t>
            </a:r>
            <a:endParaRPr b="0" i="0" sz="1400" u="none" cap="none" strike="noStrike">
              <a:solidFill>
                <a:srgbClr val="869FB2"/>
              </a:solidFill>
              <a:latin typeface="Arial"/>
              <a:ea typeface="Arial"/>
              <a:cs typeface="Arial"/>
              <a:sym typeface="Arial"/>
            </a:endParaRPr>
          </a:p>
        </p:txBody>
      </p:sp>
      <p:pic>
        <p:nvPicPr>
          <p:cNvPr id="2387" name="Google Shape;2387;p71"/>
          <p:cNvPicPr preferRelativeResize="0"/>
          <p:nvPr/>
        </p:nvPicPr>
        <p:blipFill rotWithShape="1">
          <a:blip r:embed="rId4">
            <a:alphaModFix/>
          </a:blip>
          <a:srcRect b="0" l="0" r="0" t="0"/>
          <a:stretch/>
        </p:blipFill>
        <p:spPr>
          <a:xfrm>
            <a:off x="2255077" y="2410850"/>
            <a:ext cx="1340595" cy="1340603"/>
          </a:xfrm>
          <a:prstGeom prst="rect">
            <a:avLst/>
          </a:prstGeom>
          <a:noFill/>
          <a:ln>
            <a:noFill/>
          </a:ln>
        </p:spPr>
      </p:pic>
      <p:pic>
        <p:nvPicPr>
          <p:cNvPr id="2388" name="Google Shape;2388;p71"/>
          <p:cNvPicPr preferRelativeResize="0"/>
          <p:nvPr/>
        </p:nvPicPr>
        <p:blipFill rotWithShape="1">
          <a:blip r:embed="rId5">
            <a:alphaModFix/>
          </a:blip>
          <a:srcRect b="8854" l="4194" r="4213" t="11228"/>
          <a:stretch/>
        </p:blipFill>
        <p:spPr>
          <a:xfrm>
            <a:off x="3774275" y="2532512"/>
            <a:ext cx="1448304" cy="1263588"/>
          </a:xfrm>
          <a:prstGeom prst="rect">
            <a:avLst/>
          </a:prstGeom>
          <a:noFill/>
          <a:ln>
            <a:noFill/>
          </a:ln>
        </p:spPr>
      </p:pic>
      <p:pic>
        <p:nvPicPr>
          <p:cNvPr id="2389" name="Google Shape;2389;p71"/>
          <p:cNvPicPr preferRelativeResize="0"/>
          <p:nvPr/>
        </p:nvPicPr>
        <p:blipFill rotWithShape="1">
          <a:blip r:embed="rId6">
            <a:alphaModFix/>
          </a:blip>
          <a:srcRect b="11944" l="0" r="0" t="6567"/>
          <a:stretch/>
        </p:blipFill>
        <p:spPr>
          <a:xfrm>
            <a:off x="5347337" y="2581527"/>
            <a:ext cx="1448284" cy="1180164"/>
          </a:xfrm>
          <a:prstGeom prst="rect">
            <a:avLst/>
          </a:prstGeom>
          <a:noFill/>
          <a:ln>
            <a:noFill/>
          </a:ln>
        </p:spPr>
      </p:pic>
      <p:pic>
        <p:nvPicPr>
          <p:cNvPr id="2390" name="Google Shape;2390;p71"/>
          <p:cNvPicPr preferRelativeResize="0"/>
          <p:nvPr/>
        </p:nvPicPr>
        <p:blipFill rotWithShape="1">
          <a:blip r:embed="rId7">
            <a:alphaModFix/>
          </a:blip>
          <a:srcRect b="17966" l="0" r="0" t="11708"/>
          <a:stretch/>
        </p:blipFill>
        <p:spPr>
          <a:xfrm>
            <a:off x="6836257" y="2523903"/>
            <a:ext cx="1796923" cy="1263600"/>
          </a:xfrm>
          <a:prstGeom prst="rect">
            <a:avLst/>
          </a:prstGeom>
          <a:noFill/>
          <a:ln>
            <a:noFill/>
          </a:ln>
        </p:spPr>
      </p:pic>
      <p:sp>
        <p:nvSpPr>
          <p:cNvPr id="2391" name="Google Shape;2391;p71"/>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US" sz="1400" u="none" cap="none" strike="noStrike">
                <a:solidFill>
                  <a:srgbClr val="869FB2"/>
                </a:solidFill>
                <a:latin typeface="Arial"/>
                <a:ea typeface="Arial"/>
                <a:cs typeface="Arial"/>
                <a:sym typeface="Arial"/>
              </a:rPr>
              <a:t>Sujith</a:t>
            </a:r>
            <a:endParaRPr b="0" i="0" sz="1400" u="none" cap="none" strike="noStrike">
              <a:solidFill>
                <a:srgbClr val="869FB2"/>
              </a:solidFill>
              <a:latin typeface="Arial"/>
              <a:ea typeface="Arial"/>
              <a:cs typeface="Arial"/>
              <a:sym typeface="Arial"/>
            </a:endParaRPr>
          </a:p>
        </p:txBody>
      </p:sp>
      <p:sp>
        <p:nvSpPr>
          <p:cNvPr id="2392" name="Google Shape;2392;p71"/>
          <p:cNvSpPr txBox="1"/>
          <p:nvPr/>
        </p:nvSpPr>
        <p:spPr>
          <a:xfrm>
            <a:off x="3931889" y="3982412"/>
            <a:ext cx="1272300" cy="318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US" sz="1400" u="none" cap="none" strike="noStrike">
                <a:solidFill>
                  <a:srgbClr val="869FB2"/>
                </a:solidFill>
                <a:latin typeface="Arial"/>
                <a:ea typeface="Arial"/>
                <a:cs typeface="Arial"/>
                <a:sym typeface="Arial"/>
              </a:rPr>
              <a:t>Jagan</a:t>
            </a:r>
            <a:endParaRPr b="0" i="0" sz="1400" u="none" cap="none" strike="noStrike">
              <a:solidFill>
                <a:srgbClr val="869FB2"/>
              </a:solidFill>
              <a:latin typeface="Arial"/>
              <a:ea typeface="Arial"/>
              <a:cs typeface="Arial"/>
              <a:sym typeface="Arial"/>
            </a:endParaRPr>
          </a:p>
        </p:txBody>
      </p:sp>
      <p:sp>
        <p:nvSpPr>
          <p:cNvPr id="2393" name="Google Shape;2393;p71"/>
          <p:cNvSpPr txBox="1"/>
          <p:nvPr/>
        </p:nvSpPr>
        <p:spPr>
          <a:xfrm>
            <a:off x="6686760" y="3976375"/>
            <a:ext cx="2189919" cy="318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US" sz="1400" u="none" cap="none" strike="noStrike">
                <a:solidFill>
                  <a:srgbClr val="869FB2"/>
                </a:solidFill>
                <a:latin typeface="Arial"/>
                <a:ea typeface="Arial"/>
                <a:cs typeface="Arial"/>
                <a:sym typeface="Arial"/>
              </a:rPr>
              <a:t>Tarun</a:t>
            </a:r>
            <a:endParaRPr b="0" i="0" sz="1400" u="none" cap="none" strike="noStrike">
              <a:solidFill>
                <a:srgbClr val="869FB2"/>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7" name="Shape 2397"/>
        <p:cNvGrpSpPr/>
        <p:nvPr/>
      </p:nvGrpSpPr>
      <p:grpSpPr>
        <a:xfrm>
          <a:off x="0" y="0"/>
          <a:ext cx="0" cy="0"/>
          <a:chOff x="0" y="0"/>
          <a:chExt cx="0" cy="0"/>
        </a:xfrm>
      </p:grpSpPr>
      <p:sp>
        <p:nvSpPr>
          <p:cNvPr id="2398" name="Google Shape;2398;p72"/>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b="1" lang="en-US">
                <a:latin typeface="Arial"/>
                <a:ea typeface="Arial"/>
                <a:cs typeface="Arial"/>
                <a:sym typeface="Arial"/>
              </a:rPr>
              <a:t>THANK</a:t>
            </a:r>
            <a:r>
              <a:rPr b="1" lang="en-US"/>
              <a:t> YOU</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sp>
        <p:nvSpPr>
          <p:cNvPr id="2186" name="Google Shape;2186;p40"/>
          <p:cNvSpPr txBox="1"/>
          <p:nvPr>
            <p:ph idx="1" type="body"/>
          </p:nvPr>
        </p:nvSpPr>
        <p:spPr>
          <a:xfrm>
            <a:off x="720000" y="1055850"/>
            <a:ext cx="7704000" cy="35130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1"/>
              </a:buClr>
              <a:buSzPts val="1400"/>
              <a:buChar char="●"/>
            </a:pPr>
            <a:r>
              <a:rPr b="1" lang="en-US" sz="2000"/>
              <a:t>The current system requires a student to visit the house rental company or landlords in order to rent a PG which is tiresome and waste lot of time</a:t>
            </a:r>
            <a:endParaRPr/>
          </a:p>
          <a:p>
            <a:pPr indent="-228600" lvl="0" marL="457200" rtl="0" algn="l">
              <a:lnSpc>
                <a:spcPct val="100000"/>
              </a:lnSpc>
              <a:spcBef>
                <a:spcPts val="0"/>
              </a:spcBef>
              <a:spcAft>
                <a:spcPts val="0"/>
              </a:spcAft>
              <a:buClr>
                <a:schemeClr val="accent1"/>
              </a:buClr>
              <a:buSzPts val="1400"/>
              <a:buNone/>
            </a:pPr>
            <a:r>
              <a:t/>
            </a:r>
            <a:endParaRPr b="1" sz="2000"/>
          </a:p>
          <a:p>
            <a:pPr indent="-317500" lvl="0" marL="457200" rtl="0" algn="l">
              <a:lnSpc>
                <a:spcPct val="100000"/>
              </a:lnSpc>
              <a:spcBef>
                <a:spcPts val="0"/>
              </a:spcBef>
              <a:spcAft>
                <a:spcPts val="0"/>
              </a:spcAft>
              <a:buClr>
                <a:schemeClr val="accent1"/>
              </a:buClr>
              <a:buSzPts val="1400"/>
              <a:buChar char="●"/>
            </a:pPr>
            <a:r>
              <a:rPr b="1" lang="en-US" sz="2000"/>
              <a:t>The main objective is to develop an online PG rental management system that allows user to rent a PG without physically contacting them</a:t>
            </a:r>
            <a:endParaRPr/>
          </a:p>
          <a:p>
            <a:pPr indent="0" lvl="0" marL="139700" rtl="0" algn="l">
              <a:lnSpc>
                <a:spcPct val="100000"/>
              </a:lnSpc>
              <a:spcBef>
                <a:spcPts val="0"/>
              </a:spcBef>
              <a:spcAft>
                <a:spcPts val="0"/>
              </a:spcAft>
              <a:buSzPts val="1400"/>
              <a:buNone/>
            </a:pPr>
            <a:r>
              <a:t/>
            </a:r>
            <a:endParaRPr/>
          </a:p>
        </p:txBody>
      </p:sp>
      <p:sp>
        <p:nvSpPr>
          <p:cNvPr id="2187" name="Google Shape;2187;p40"/>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US"/>
              <a:t>PROBLEM STATEMENT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1" name="Shape 2191"/>
        <p:cNvGrpSpPr/>
        <p:nvPr/>
      </p:nvGrpSpPr>
      <p:grpSpPr>
        <a:xfrm>
          <a:off x="0" y="0"/>
          <a:ext cx="0" cy="0"/>
          <a:chOff x="0" y="0"/>
          <a:chExt cx="0" cy="0"/>
        </a:xfrm>
      </p:grpSpPr>
      <p:sp>
        <p:nvSpPr>
          <p:cNvPr id="2192" name="Google Shape;2192;p41"/>
          <p:cNvSpPr txBox="1"/>
          <p:nvPr>
            <p:ph type="title"/>
          </p:nvPr>
        </p:nvSpPr>
        <p:spPr>
          <a:xfrm>
            <a:off x="3421635" y="1283901"/>
            <a:ext cx="2173787" cy="1871192"/>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3000"/>
              <a:buNone/>
            </a:pPr>
            <a:r>
              <a:rPr b="1" lang="en-US"/>
              <a:t>MODEL CHOSEN </a:t>
            </a:r>
            <a:endParaRPr/>
          </a:p>
        </p:txBody>
      </p:sp>
      <p:sp>
        <p:nvSpPr>
          <p:cNvPr id="2193" name="Google Shape;2193;p41"/>
          <p:cNvSpPr txBox="1"/>
          <p:nvPr/>
        </p:nvSpPr>
        <p:spPr>
          <a:xfrm>
            <a:off x="1744980" y="3541713"/>
            <a:ext cx="5974080" cy="87376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94" name="Google Shape;2194;p41"/>
          <p:cNvSpPr txBox="1"/>
          <p:nvPr/>
        </p:nvSpPr>
        <p:spPr>
          <a:xfrm>
            <a:off x="3680460" y="3600450"/>
            <a:ext cx="284226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SPIRAL MODEL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42"/>
          <p:cNvSpPr txBox="1"/>
          <p:nvPr>
            <p:ph idx="1" type="body"/>
          </p:nvPr>
        </p:nvSpPr>
        <p:spPr>
          <a:xfrm>
            <a:off x="736098" y="902914"/>
            <a:ext cx="4782107" cy="961373"/>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accent1"/>
              </a:buClr>
              <a:buSzPts val="1400"/>
              <a:buNone/>
            </a:pPr>
            <a:r>
              <a:t/>
            </a:r>
            <a:endParaRPr/>
          </a:p>
          <a:p>
            <a:pPr indent="-228600" lvl="0" marL="457200" rtl="0" algn="l">
              <a:lnSpc>
                <a:spcPct val="100000"/>
              </a:lnSpc>
              <a:spcBef>
                <a:spcPts val="0"/>
              </a:spcBef>
              <a:spcAft>
                <a:spcPts val="0"/>
              </a:spcAft>
              <a:buClr>
                <a:schemeClr val="accent1"/>
              </a:buClr>
              <a:buSzPts val="1400"/>
              <a:buNone/>
            </a:pPr>
            <a:r>
              <a:t/>
            </a:r>
            <a:endParaRPr/>
          </a:p>
          <a:p>
            <a:pPr indent="-228600" lvl="0" marL="457200" rtl="0" algn="l">
              <a:lnSpc>
                <a:spcPct val="100000"/>
              </a:lnSpc>
              <a:spcBef>
                <a:spcPts val="0"/>
              </a:spcBef>
              <a:spcAft>
                <a:spcPts val="0"/>
              </a:spcAft>
              <a:buClr>
                <a:schemeClr val="accent1"/>
              </a:buClr>
              <a:buSzPts val="1400"/>
              <a:buNone/>
            </a:pPr>
            <a:r>
              <a:t/>
            </a:r>
            <a:endParaRPr/>
          </a:p>
          <a:p>
            <a:pPr indent="-228600" lvl="0" marL="457200" rtl="0" algn="l">
              <a:lnSpc>
                <a:spcPct val="100000"/>
              </a:lnSpc>
              <a:spcBef>
                <a:spcPts val="0"/>
              </a:spcBef>
              <a:spcAft>
                <a:spcPts val="0"/>
              </a:spcAft>
              <a:buClr>
                <a:schemeClr val="accent1"/>
              </a:buClr>
              <a:buSzPts val="1400"/>
              <a:buNone/>
            </a:pPr>
            <a:r>
              <a:t/>
            </a:r>
            <a:endParaRPr/>
          </a:p>
          <a:p>
            <a:pPr indent="-228600" lvl="0" marL="457200" rtl="0" algn="l">
              <a:lnSpc>
                <a:spcPct val="100000"/>
              </a:lnSpc>
              <a:spcBef>
                <a:spcPts val="0"/>
              </a:spcBef>
              <a:spcAft>
                <a:spcPts val="0"/>
              </a:spcAft>
              <a:buClr>
                <a:schemeClr val="accent1"/>
              </a:buClr>
              <a:buSzPts val="1400"/>
              <a:buNone/>
            </a:pPr>
            <a:r>
              <a:t/>
            </a:r>
            <a:endParaRPr/>
          </a:p>
          <a:p>
            <a:pPr indent="-228600" lvl="0" marL="457200" rtl="0" algn="l">
              <a:lnSpc>
                <a:spcPct val="100000"/>
              </a:lnSpc>
              <a:spcBef>
                <a:spcPts val="0"/>
              </a:spcBef>
              <a:spcAft>
                <a:spcPts val="0"/>
              </a:spcAft>
              <a:buClr>
                <a:schemeClr val="accent1"/>
              </a:buClr>
              <a:buSzPts val="1400"/>
              <a:buNone/>
            </a:pPr>
            <a:r>
              <a:t/>
            </a:r>
            <a:endParaRPr/>
          </a:p>
          <a:p>
            <a:pPr indent="-228600" lvl="0" marL="457200" rtl="0" algn="l">
              <a:lnSpc>
                <a:spcPct val="100000"/>
              </a:lnSpc>
              <a:spcBef>
                <a:spcPts val="0"/>
              </a:spcBef>
              <a:spcAft>
                <a:spcPts val="0"/>
              </a:spcAft>
              <a:buClr>
                <a:schemeClr val="accent1"/>
              </a:buClr>
              <a:buSzPts val="1400"/>
              <a:buNone/>
            </a:pPr>
            <a:r>
              <a:t/>
            </a:r>
            <a:endParaRPr/>
          </a:p>
          <a:p>
            <a:pPr indent="-228600" lvl="0" marL="457200" rtl="0" algn="l">
              <a:lnSpc>
                <a:spcPct val="100000"/>
              </a:lnSpc>
              <a:spcBef>
                <a:spcPts val="0"/>
              </a:spcBef>
              <a:spcAft>
                <a:spcPts val="0"/>
              </a:spcAft>
              <a:buClr>
                <a:schemeClr val="accent1"/>
              </a:buClr>
              <a:buSzPts val="1400"/>
              <a:buNone/>
            </a:pPr>
            <a:r>
              <a:t/>
            </a:r>
            <a:endParaRPr/>
          </a:p>
          <a:p>
            <a:pPr indent="-228600" lvl="0" marL="457200" rtl="0" algn="l">
              <a:lnSpc>
                <a:spcPct val="100000"/>
              </a:lnSpc>
              <a:spcBef>
                <a:spcPts val="0"/>
              </a:spcBef>
              <a:spcAft>
                <a:spcPts val="0"/>
              </a:spcAft>
              <a:buClr>
                <a:schemeClr val="accent1"/>
              </a:buClr>
              <a:buSzPts val="1400"/>
              <a:buNone/>
            </a:pPr>
            <a:r>
              <a:t/>
            </a:r>
            <a:endParaRPr/>
          </a:p>
          <a:p>
            <a:pPr indent="-228600" lvl="0" marL="457200" rtl="0" algn="l">
              <a:lnSpc>
                <a:spcPct val="100000"/>
              </a:lnSpc>
              <a:spcBef>
                <a:spcPts val="0"/>
              </a:spcBef>
              <a:spcAft>
                <a:spcPts val="0"/>
              </a:spcAft>
              <a:buClr>
                <a:schemeClr val="accent1"/>
              </a:buClr>
              <a:buSzPts val="1400"/>
              <a:buNone/>
            </a:pPr>
            <a:r>
              <a:t/>
            </a:r>
            <a:endParaRPr/>
          </a:p>
          <a:p>
            <a:pPr indent="-228600" lvl="0" marL="457200" rtl="0" algn="l">
              <a:lnSpc>
                <a:spcPct val="100000"/>
              </a:lnSpc>
              <a:spcBef>
                <a:spcPts val="0"/>
              </a:spcBef>
              <a:spcAft>
                <a:spcPts val="0"/>
              </a:spcAft>
              <a:buClr>
                <a:schemeClr val="accent1"/>
              </a:buClr>
              <a:buSzPts val="1400"/>
              <a:buNone/>
            </a:pPr>
            <a:r>
              <a:t/>
            </a:r>
            <a:endParaRPr/>
          </a:p>
          <a:p>
            <a:pPr indent="-228600" lvl="0" marL="457200" rtl="0" algn="l">
              <a:lnSpc>
                <a:spcPct val="100000"/>
              </a:lnSpc>
              <a:spcBef>
                <a:spcPts val="0"/>
              </a:spcBef>
              <a:spcAft>
                <a:spcPts val="0"/>
              </a:spcAft>
              <a:buClr>
                <a:schemeClr val="accent1"/>
              </a:buClr>
              <a:buSzPts val="1400"/>
              <a:buNone/>
            </a:pPr>
            <a:r>
              <a:t/>
            </a:r>
            <a:endParaRPr/>
          </a:p>
        </p:txBody>
      </p:sp>
      <p:sp>
        <p:nvSpPr>
          <p:cNvPr id="2200" name="Google Shape;2200;p42"/>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US"/>
              <a:t>SPIRAL MODEL</a:t>
            </a:r>
            <a:endParaRPr/>
          </a:p>
        </p:txBody>
      </p:sp>
      <p:sp>
        <p:nvSpPr>
          <p:cNvPr id="2201" name="Google Shape;2201;p42"/>
          <p:cNvSpPr txBox="1"/>
          <p:nvPr/>
        </p:nvSpPr>
        <p:spPr>
          <a:xfrm>
            <a:off x="495837" y="1240397"/>
            <a:ext cx="5890473" cy="317009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Spiral model has been chosen for this project in order to achieve the following objectives:</a:t>
            </a:r>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•Allows you to build a software with rapid development of increasingly more complete and compatible version of software according to the needs of customers.</a:t>
            </a:r>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•Allows to secure the data using prototyping.</a:t>
            </a:r>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•Continuous iterations of the framework activities(C,P,M,C,D), which helps in building more sophisticated model.</a:t>
            </a:r>
            <a:endParaRPr/>
          </a:p>
        </p:txBody>
      </p:sp>
      <p:pic>
        <p:nvPicPr>
          <p:cNvPr descr="A picture containing wire, glass&#10;&#10;Description automatically generated" id="2202" name="Google Shape;2202;p42"/>
          <p:cNvPicPr preferRelativeResize="0"/>
          <p:nvPr/>
        </p:nvPicPr>
        <p:blipFill rotWithShape="1">
          <a:blip r:embed="rId3">
            <a:alphaModFix/>
          </a:blip>
          <a:srcRect b="0" l="0" r="0" t="0"/>
          <a:stretch/>
        </p:blipFill>
        <p:spPr>
          <a:xfrm>
            <a:off x="6428168" y="1598993"/>
            <a:ext cx="2364884" cy="2211141"/>
          </a:xfrm>
          <a:prstGeom prst="rect">
            <a:avLst/>
          </a:prstGeom>
          <a:noFill/>
          <a:ln>
            <a:noFill/>
          </a:ln>
        </p:spPr>
      </p:pic>
      <p:sp>
        <p:nvSpPr>
          <p:cNvPr id="2203" name="Google Shape;2203;p42"/>
          <p:cNvSpPr txBox="1"/>
          <p:nvPr/>
        </p:nvSpPr>
        <p:spPr>
          <a:xfrm>
            <a:off x="3200400" y="3343275"/>
            <a:ext cx="2743200" cy="3175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7" name="Shape 2207"/>
        <p:cNvGrpSpPr/>
        <p:nvPr/>
      </p:nvGrpSpPr>
      <p:grpSpPr>
        <a:xfrm>
          <a:off x="0" y="0"/>
          <a:ext cx="0" cy="0"/>
          <a:chOff x="0" y="0"/>
          <a:chExt cx="0" cy="0"/>
        </a:xfrm>
      </p:grpSpPr>
      <p:sp>
        <p:nvSpPr>
          <p:cNvPr id="2208" name="Google Shape;2208;p43"/>
          <p:cNvSpPr txBox="1"/>
          <p:nvPr>
            <p:ph idx="1" type="body"/>
          </p:nvPr>
        </p:nvSpPr>
        <p:spPr>
          <a:xfrm>
            <a:off x="736098" y="1055850"/>
            <a:ext cx="7671804" cy="3665936"/>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1"/>
              </a:buClr>
              <a:buSzPts val="1400"/>
              <a:buChar char="●"/>
            </a:pPr>
            <a:r>
              <a:rPr lang="en-US" sz="2000" u="sng"/>
              <a:t>Water Fall model</a:t>
            </a:r>
            <a:r>
              <a:rPr lang="en-US" sz="2000"/>
              <a:t>: Does not account for the fact that requirements constantly change.  Mieten requirements  changes according to the need of customers. No security to data. Risk is high.</a:t>
            </a:r>
            <a:endParaRPr/>
          </a:p>
          <a:p>
            <a:pPr indent="-228600" lvl="0" marL="457200" rtl="0" algn="l">
              <a:lnSpc>
                <a:spcPct val="100000"/>
              </a:lnSpc>
              <a:spcBef>
                <a:spcPts val="0"/>
              </a:spcBef>
              <a:spcAft>
                <a:spcPts val="0"/>
              </a:spcAft>
              <a:buClr>
                <a:schemeClr val="accent1"/>
              </a:buClr>
              <a:buSzPts val="1400"/>
              <a:buNone/>
            </a:pPr>
            <a:r>
              <a:t/>
            </a:r>
            <a:endParaRPr sz="2000"/>
          </a:p>
          <a:p>
            <a:pPr indent="-317500" lvl="0" marL="457200" rtl="0" algn="l">
              <a:lnSpc>
                <a:spcPct val="100000"/>
              </a:lnSpc>
              <a:spcBef>
                <a:spcPts val="0"/>
              </a:spcBef>
              <a:spcAft>
                <a:spcPts val="0"/>
              </a:spcAft>
              <a:buClr>
                <a:schemeClr val="accent1"/>
              </a:buClr>
              <a:buSzPts val="1400"/>
              <a:buChar char="●"/>
            </a:pPr>
            <a:r>
              <a:rPr lang="en-US" sz="2000" u="sng"/>
              <a:t>V- Shaped model</a:t>
            </a:r>
            <a:r>
              <a:rPr lang="en-US" sz="2000"/>
              <a:t>: Does not easily handle dynamic changes in requirements and does not contain risk analysis.</a:t>
            </a:r>
            <a:endParaRPr/>
          </a:p>
          <a:p>
            <a:pPr indent="-228600" lvl="0" marL="457200" rtl="0" algn="l">
              <a:lnSpc>
                <a:spcPct val="100000"/>
              </a:lnSpc>
              <a:spcBef>
                <a:spcPts val="0"/>
              </a:spcBef>
              <a:spcAft>
                <a:spcPts val="0"/>
              </a:spcAft>
              <a:buClr>
                <a:schemeClr val="accent1"/>
              </a:buClr>
              <a:buSzPts val="1400"/>
              <a:buNone/>
            </a:pPr>
            <a:r>
              <a:t/>
            </a:r>
            <a:endParaRPr sz="2000"/>
          </a:p>
          <a:p>
            <a:pPr indent="-317500" lvl="0" marL="457200" rtl="0" algn="l">
              <a:lnSpc>
                <a:spcPct val="100000"/>
              </a:lnSpc>
              <a:spcBef>
                <a:spcPts val="0"/>
              </a:spcBef>
              <a:spcAft>
                <a:spcPts val="0"/>
              </a:spcAft>
              <a:buClr>
                <a:schemeClr val="accent1"/>
              </a:buClr>
              <a:buSzPts val="1400"/>
              <a:buChar char="●"/>
            </a:pPr>
            <a:r>
              <a:rPr lang="en-US" sz="2000" u="sng"/>
              <a:t>Incremental Model</a:t>
            </a:r>
            <a:r>
              <a:rPr lang="en-US" sz="2000"/>
              <a:t>: The above project cannot be done by incremental model, as it can't be delivered by parts. It’s a straight application where users access all the features of the software</a:t>
            </a:r>
            <a:endParaRPr/>
          </a:p>
          <a:p>
            <a:pPr indent="-228600" lvl="0" marL="457200" rtl="0" algn="l">
              <a:lnSpc>
                <a:spcPct val="100000"/>
              </a:lnSpc>
              <a:spcBef>
                <a:spcPts val="0"/>
              </a:spcBef>
              <a:spcAft>
                <a:spcPts val="0"/>
              </a:spcAft>
              <a:buClr>
                <a:schemeClr val="accent1"/>
              </a:buClr>
              <a:buSzPts val="1400"/>
              <a:buNone/>
            </a:pPr>
            <a:r>
              <a:t/>
            </a:r>
            <a:endParaRPr sz="2000"/>
          </a:p>
        </p:txBody>
      </p:sp>
      <p:sp>
        <p:nvSpPr>
          <p:cNvPr id="2209" name="Google Shape;2209;p43"/>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US"/>
              <a:t>SPIRAL VS OTHER MODELS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sp>
        <p:nvSpPr>
          <p:cNvPr id="2214" name="Google Shape;2214;p44"/>
          <p:cNvSpPr txBox="1"/>
          <p:nvPr>
            <p:ph idx="1" type="body"/>
          </p:nvPr>
        </p:nvSpPr>
        <p:spPr>
          <a:xfrm>
            <a:off x="736098" y="1055850"/>
            <a:ext cx="7671804" cy="3754478"/>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1"/>
              </a:buClr>
              <a:buSzPts val="1400"/>
              <a:buChar char="●"/>
            </a:pPr>
            <a:r>
              <a:rPr lang="en-US" sz="2000" u="sng"/>
              <a:t>RAD Model</a:t>
            </a:r>
            <a:r>
              <a:rPr lang="en-US" sz="2000"/>
              <a:t>: Customers need changes according to the situation in very less time. In that case, RAD model is not suitable for this project. It also cannot be applied when technical risks are too high.</a:t>
            </a:r>
            <a:endParaRPr/>
          </a:p>
          <a:p>
            <a:pPr indent="0" lvl="0" marL="139700" rtl="0" algn="l">
              <a:lnSpc>
                <a:spcPct val="100000"/>
              </a:lnSpc>
              <a:spcBef>
                <a:spcPts val="0"/>
              </a:spcBef>
              <a:spcAft>
                <a:spcPts val="0"/>
              </a:spcAft>
              <a:buSzPts val="1400"/>
              <a:buNone/>
            </a:pPr>
            <a:r>
              <a:t/>
            </a:r>
            <a:endParaRPr sz="2000"/>
          </a:p>
          <a:p>
            <a:pPr indent="-317500" lvl="0" marL="457200" rtl="0" algn="l">
              <a:lnSpc>
                <a:spcPct val="100000"/>
              </a:lnSpc>
              <a:spcBef>
                <a:spcPts val="0"/>
              </a:spcBef>
              <a:spcAft>
                <a:spcPts val="0"/>
              </a:spcAft>
              <a:buClr>
                <a:schemeClr val="accent1"/>
              </a:buClr>
              <a:buSzPts val="1400"/>
              <a:buChar char="●"/>
            </a:pPr>
            <a:r>
              <a:rPr lang="en-US" sz="2000" u="sng"/>
              <a:t>Prototype Model</a:t>
            </a:r>
            <a:r>
              <a:rPr lang="en-US" sz="2000"/>
              <a:t>: Not a cost efficient model. Poor documentation because of continuously changing customer requirements. Too much variation in requirements.</a:t>
            </a:r>
            <a:endParaRPr/>
          </a:p>
          <a:p>
            <a:pPr indent="-228600" lvl="0" marL="457200" rtl="0" algn="l">
              <a:lnSpc>
                <a:spcPct val="100000"/>
              </a:lnSpc>
              <a:spcBef>
                <a:spcPts val="0"/>
              </a:spcBef>
              <a:spcAft>
                <a:spcPts val="0"/>
              </a:spcAft>
              <a:buClr>
                <a:schemeClr val="accent1"/>
              </a:buClr>
              <a:buSzPts val="1400"/>
              <a:buNone/>
            </a:pPr>
            <a:r>
              <a:t/>
            </a:r>
            <a:endParaRPr sz="2000"/>
          </a:p>
          <a:p>
            <a:pPr indent="-317500" lvl="0" marL="457200" rtl="0" algn="l">
              <a:lnSpc>
                <a:spcPct val="100000"/>
              </a:lnSpc>
              <a:spcBef>
                <a:spcPts val="0"/>
              </a:spcBef>
              <a:spcAft>
                <a:spcPts val="0"/>
              </a:spcAft>
              <a:buClr>
                <a:schemeClr val="accent1"/>
              </a:buClr>
              <a:buSzPts val="1400"/>
              <a:buChar char="●"/>
            </a:pPr>
            <a:r>
              <a:rPr lang="en-US" sz="2000"/>
              <a:t>The above factors make SPIRAL model as suitable model for the project .</a:t>
            </a:r>
            <a:endParaRPr/>
          </a:p>
          <a:p>
            <a:pPr indent="-228600" lvl="0" marL="457200" rtl="0" algn="l">
              <a:lnSpc>
                <a:spcPct val="100000"/>
              </a:lnSpc>
              <a:spcBef>
                <a:spcPts val="0"/>
              </a:spcBef>
              <a:spcAft>
                <a:spcPts val="0"/>
              </a:spcAft>
              <a:buClr>
                <a:schemeClr val="accent1"/>
              </a:buClr>
              <a:buSzPts val="1400"/>
              <a:buNone/>
            </a:pPr>
            <a:r>
              <a:t/>
            </a:r>
            <a:endParaRPr/>
          </a:p>
        </p:txBody>
      </p:sp>
      <p:sp>
        <p:nvSpPr>
          <p:cNvPr id="2215" name="Google Shape;2215;p44"/>
          <p:cNvSpPr txBox="1"/>
          <p:nvPr>
            <p:ph type="ctrTitle"/>
          </p:nvPr>
        </p:nvSpPr>
        <p:spPr>
          <a:xfrm>
            <a:off x="736646" y="437419"/>
            <a:ext cx="7680549" cy="51340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US"/>
              <a:t>SPIRAL VS OTHER MODELS</a:t>
            </a:r>
            <a:endParaRPr/>
          </a:p>
          <a:p>
            <a:pPr indent="0" lvl="0" marL="0" rtl="0" algn="ctr">
              <a:lnSpc>
                <a:spcPct val="100000"/>
              </a:lnSpc>
              <a:spcBef>
                <a:spcPts val="0"/>
              </a:spcBef>
              <a:spcAft>
                <a:spcPts val="0"/>
              </a:spcAft>
              <a:buSzPts val="8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sp>
        <p:nvSpPr>
          <p:cNvPr id="2220" name="Google Shape;2220;p45"/>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US"/>
              <a:t>How are we considered Profitable?</a:t>
            </a:r>
            <a:endParaRPr/>
          </a:p>
          <a:p>
            <a:pPr indent="0" lvl="0" marL="0" rtl="0" algn="ctr">
              <a:lnSpc>
                <a:spcPct val="100000"/>
              </a:lnSpc>
              <a:spcBef>
                <a:spcPts val="0"/>
              </a:spcBef>
              <a:spcAft>
                <a:spcPts val="0"/>
              </a:spcAft>
              <a:buSzPts val="800"/>
              <a:buNone/>
            </a:pPr>
            <a:r>
              <a:t/>
            </a:r>
            <a:endParaRPr/>
          </a:p>
        </p:txBody>
      </p:sp>
      <p:pic>
        <p:nvPicPr>
          <p:cNvPr id="2221" name="Google Shape;2221;p45"/>
          <p:cNvPicPr preferRelativeResize="0"/>
          <p:nvPr/>
        </p:nvPicPr>
        <p:blipFill rotWithShape="1">
          <a:blip r:embed="rId3">
            <a:alphaModFix/>
          </a:blip>
          <a:srcRect b="0" l="0" r="0" t="0"/>
          <a:stretch/>
        </p:blipFill>
        <p:spPr>
          <a:xfrm>
            <a:off x="3548935" y="1052244"/>
            <a:ext cx="1257300" cy="1171575"/>
          </a:xfrm>
          <a:prstGeom prst="rect">
            <a:avLst/>
          </a:prstGeom>
          <a:noFill/>
          <a:ln>
            <a:noFill/>
          </a:ln>
        </p:spPr>
      </p:pic>
      <p:pic>
        <p:nvPicPr>
          <p:cNvPr descr="A picture containing text, clipart&#10;&#10;Description automatically generated" id="2222" name="Google Shape;2222;p45"/>
          <p:cNvPicPr preferRelativeResize="0"/>
          <p:nvPr/>
        </p:nvPicPr>
        <p:blipFill rotWithShape="1">
          <a:blip r:embed="rId4">
            <a:alphaModFix/>
          </a:blip>
          <a:srcRect b="0" l="0" r="0" t="0"/>
          <a:stretch/>
        </p:blipFill>
        <p:spPr>
          <a:xfrm>
            <a:off x="1488583" y="1050433"/>
            <a:ext cx="838200" cy="1143000"/>
          </a:xfrm>
          <a:prstGeom prst="rect">
            <a:avLst/>
          </a:prstGeom>
          <a:noFill/>
          <a:ln>
            <a:noFill/>
          </a:ln>
        </p:spPr>
      </p:pic>
      <p:pic>
        <p:nvPicPr>
          <p:cNvPr descr="A picture containing text, clipart&#10;&#10;Description automatically generated" id="2223" name="Google Shape;2223;p45"/>
          <p:cNvPicPr preferRelativeResize="0"/>
          <p:nvPr/>
        </p:nvPicPr>
        <p:blipFill rotWithShape="1">
          <a:blip r:embed="rId5">
            <a:alphaModFix/>
          </a:blip>
          <a:srcRect b="0" l="0" r="0" t="0"/>
          <a:stretch/>
        </p:blipFill>
        <p:spPr>
          <a:xfrm>
            <a:off x="6178572" y="1004619"/>
            <a:ext cx="1133475" cy="1266825"/>
          </a:xfrm>
          <a:prstGeom prst="rect">
            <a:avLst/>
          </a:prstGeom>
          <a:noFill/>
          <a:ln>
            <a:noFill/>
          </a:ln>
        </p:spPr>
      </p:pic>
      <p:sp>
        <p:nvSpPr>
          <p:cNvPr id="2224" name="Google Shape;2224;p45"/>
          <p:cNvSpPr txBox="1"/>
          <p:nvPr/>
        </p:nvSpPr>
        <p:spPr>
          <a:xfrm>
            <a:off x="1371064" y="2572978"/>
            <a:ext cx="98040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1B87EF"/>
                </a:solidFill>
                <a:latin typeface="Arial"/>
                <a:ea typeface="Arial"/>
                <a:cs typeface="Arial"/>
                <a:sym typeface="Arial"/>
              </a:rPr>
              <a:t>Tenants</a:t>
            </a:r>
            <a:endParaRPr/>
          </a:p>
        </p:txBody>
      </p:sp>
      <p:sp>
        <p:nvSpPr>
          <p:cNvPr id="2225" name="Google Shape;2225;p45"/>
          <p:cNvSpPr txBox="1"/>
          <p:nvPr/>
        </p:nvSpPr>
        <p:spPr>
          <a:xfrm>
            <a:off x="3657196" y="2486025"/>
            <a:ext cx="10287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r>
              <a:rPr b="1" i="0" lang="en-US" sz="1400" u="none" cap="none" strike="noStrike">
                <a:solidFill>
                  <a:srgbClr val="1B87EF"/>
                </a:solidFill>
                <a:latin typeface="Arial"/>
                <a:ea typeface="Arial"/>
                <a:cs typeface="Arial"/>
                <a:sym typeface="Arial"/>
              </a:rPr>
              <a:t> Owners</a:t>
            </a:r>
            <a:endParaRPr b="0" i="0" sz="1400" u="none" cap="none" strike="noStrike">
              <a:solidFill>
                <a:srgbClr val="1B87EF"/>
              </a:solidFill>
              <a:latin typeface="Arial"/>
              <a:ea typeface="Arial"/>
              <a:cs typeface="Arial"/>
              <a:sym typeface="Arial"/>
            </a:endParaRPr>
          </a:p>
        </p:txBody>
      </p:sp>
      <p:sp>
        <p:nvSpPr>
          <p:cNvPr id="2226" name="Google Shape;2226;p45"/>
          <p:cNvSpPr txBox="1"/>
          <p:nvPr/>
        </p:nvSpPr>
        <p:spPr>
          <a:xfrm>
            <a:off x="6299378" y="2465578"/>
            <a:ext cx="82746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1B87EF"/>
                </a:solidFill>
                <a:latin typeface="Arial"/>
                <a:ea typeface="Arial"/>
                <a:cs typeface="Arial"/>
                <a:sym typeface="Arial"/>
              </a:rPr>
              <a:t>Server</a:t>
            </a:r>
            <a:endParaRPr/>
          </a:p>
        </p:txBody>
      </p:sp>
      <p:sp>
        <p:nvSpPr>
          <p:cNvPr id="2227" name="Google Shape;2227;p45"/>
          <p:cNvSpPr txBox="1"/>
          <p:nvPr/>
        </p:nvSpPr>
        <p:spPr>
          <a:xfrm>
            <a:off x="1027092" y="2673171"/>
            <a:ext cx="2018761"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b="1" i="0" sz="1400" u="none" cap="none" strike="noStrike">
              <a:solidFill>
                <a:srgbClr val="212121"/>
              </a:solidFill>
              <a:latin typeface="Arial"/>
              <a:ea typeface="Arial"/>
              <a:cs typeface="Arial"/>
              <a:sym typeface="Arial"/>
            </a:endParaRPr>
          </a:p>
          <a:p>
            <a:pPr indent="0" lvl="0" marL="139700" marR="0" rtl="0" algn="l">
              <a:lnSpc>
                <a:spcPct val="100000"/>
              </a:lnSpc>
              <a:spcBef>
                <a:spcPts val="0"/>
              </a:spcBef>
              <a:spcAft>
                <a:spcPts val="0"/>
              </a:spcAft>
              <a:buNone/>
            </a:pPr>
            <a:r>
              <a:rPr b="0" i="0" lang="en-US" sz="1400" u="none" cap="none" strike="noStrike">
                <a:solidFill>
                  <a:srgbClr val="212121"/>
                </a:solidFill>
                <a:latin typeface="Arial"/>
                <a:ea typeface="Arial"/>
                <a:cs typeface="Arial"/>
                <a:sym typeface="Arial"/>
              </a:rPr>
              <a:t>Can   notice   the  Rooms   near any place in  just  a  click.</a:t>
            </a:r>
            <a:endParaRPr/>
          </a:p>
        </p:txBody>
      </p:sp>
      <p:sp>
        <p:nvSpPr>
          <p:cNvPr id="2228" name="Google Shape;2228;p45"/>
          <p:cNvSpPr txBox="1"/>
          <p:nvPr/>
        </p:nvSpPr>
        <p:spPr>
          <a:xfrm>
            <a:off x="3546520" y="2729516"/>
            <a:ext cx="1857778"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They can approach  wide no of Tenants with this interface</a:t>
            </a:r>
            <a:endParaRPr b="1" i="0" sz="1400" u="none" cap="none" strike="noStrike">
              <a:solidFill>
                <a:srgbClr val="212121"/>
              </a:solidFill>
              <a:latin typeface="Arial"/>
              <a:ea typeface="Arial"/>
              <a:cs typeface="Arial"/>
              <a:sym typeface="Arial"/>
            </a:endParaRPr>
          </a:p>
        </p:txBody>
      </p:sp>
      <p:sp>
        <p:nvSpPr>
          <p:cNvPr id="2229" name="Google Shape;2229;p45"/>
          <p:cNvSpPr txBox="1"/>
          <p:nvPr/>
        </p:nvSpPr>
        <p:spPr>
          <a:xfrm>
            <a:off x="5892165" y="2908935"/>
            <a:ext cx="1653539"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Maintain the relation between owner and Tenants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